
<file path=[Content_Types].xml><?xml version="1.0" encoding="utf-8"?>
<Types xmlns="http://schemas.openxmlformats.org/package/2006/content-types">
  <Default Extension="avi" ContentType="video/x-msvideo"/>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58" r:id="rId3"/>
    <p:sldId id="273" r:id="rId4"/>
    <p:sldId id="257" r:id="rId5"/>
    <p:sldId id="269" r:id="rId6"/>
    <p:sldId id="270" r:id="rId7"/>
    <p:sldId id="271" r:id="rId8"/>
    <p:sldId id="259" r:id="rId9"/>
    <p:sldId id="262" r:id="rId10"/>
    <p:sldId id="264" r:id="rId11"/>
    <p:sldId id="260" r:id="rId12"/>
    <p:sldId id="267" r:id="rId13"/>
    <p:sldId id="265" r:id="rId14"/>
    <p:sldId id="261" r:id="rId15"/>
    <p:sldId id="268" r:id="rId16"/>
    <p:sldId id="266"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2035"/>
    <a:srgbClr val="FFB7B7"/>
    <a:srgbClr val="F20000"/>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18B42A-F453-4512-BE43-ECB02E62D823}" v="307" dt="2020-11-28T01:12:39.507"/>
    <p1510:client id="{A28147C7-69C5-4E7C-9ADD-64F6178508D7}" v="174" dt="2022-04-26T17:34:07.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72022" autoAdjust="0"/>
  </p:normalViewPr>
  <p:slideViewPr>
    <p:cSldViewPr snapToGrid="0">
      <p:cViewPr varScale="1">
        <p:scale>
          <a:sx n="86" d="100"/>
          <a:sy n="86" d="100"/>
        </p:scale>
        <p:origin x="1554" y="78"/>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yam nikdel" userId="9f281bf43f0238c1" providerId="LiveId" clId="{6918B42A-F453-4512-BE43-ECB02E62D823}"/>
    <pc:docChg chg="custSel addSld modSld">
      <pc:chgData name="payam nikdel" userId="9f281bf43f0238c1" providerId="LiveId" clId="{6918B42A-F453-4512-BE43-ECB02E62D823}" dt="2020-11-27T22:56:34.089" v="131" actId="20577"/>
      <pc:docMkLst>
        <pc:docMk/>
      </pc:docMkLst>
      <pc:sldChg chg="add">
        <pc:chgData name="payam nikdel" userId="9f281bf43f0238c1" providerId="LiveId" clId="{6918B42A-F453-4512-BE43-ECB02E62D823}" dt="2020-11-27T22:04:33.498" v="0"/>
        <pc:sldMkLst>
          <pc:docMk/>
          <pc:sldMk cId="1673865379" sldId="270"/>
        </pc:sldMkLst>
      </pc:sldChg>
      <pc:sldChg chg="add modNotesTx">
        <pc:chgData name="payam nikdel" userId="9f281bf43f0238c1" providerId="LiveId" clId="{6918B42A-F453-4512-BE43-ECB02E62D823}" dt="2020-11-27T22:56:34.089" v="131" actId="20577"/>
        <pc:sldMkLst>
          <pc:docMk/>
          <pc:sldMk cId="2720908943" sldId="271"/>
        </pc:sldMkLst>
      </pc:sldChg>
      <pc:sldChg chg="add">
        <pc:chgData name="payam nikdel" userId="9f281bf43f0238c1" providerId="LiveId" clId="{6918B42A-F453-4512-BE43-ECB02E62D823}" dt="2020-11-27T22:28:19.975" v="1"/>
        <pc:sldMkLst>
          <pc:docMk/>
          <pc:sldMk cId="2455077262" sldId="273"/>
        </pc:sldMkLst>
      </pc:sldChg>
    </pc:docChg>
  </pc:docChgLst>
  <pc:docChgLst>
    <pc:chgData name="Payam Nikdel" userId="b6c7094f-32b8-4a72-8265-a8806c1f5847" providerId="ADAL" clId="{E2CA12FA-B634-472A-A87D-38D775776F6E}"/>
    <pc:docChg chg="custSel modSld">
      <pc:chgData name="Payam Nikdel" userId="b6c7094f-32b8-4a72-8265-a8806c1f5847" providerId="ADAL" clId="{E2CA12FA-B634-472A-A87D-38D775776F6E}" dt="2020-11-05T19:37:41.203" v="280" actId="20577"/>
      <pc:docMkLst>
        <pc:docMk/>
      </pc:docMkLst>
      <pc:sldChg chg="addSp modSp mod modAnim">
        <pc:chgData name="Payam Nikdel" userId="b6c7094f-32b8-4a72-8265-a8806c1f5847" providerId="ADAL" clId="{E2CA12FA-B634-472A-A87D-38D775776F6E}" dt="2020-11-05T03:13:11.348" v="160"/>
        <pc:sldMkLst>
          <pc:docMk/>
          <pc:sldMk cId="28503814" sldId="257"/>
        </pc:sldMkLst>
        <pc:spChg chg="mod">
          <ac:chgData name="Payam Nikdel" userId="b6c7094f-32b8-4a72-8265-a8806c1f5847" providerId="ADAL" clId="{E2CA12FA-B634-472A-A87D-38D775776F6E}" dt="2020-11-05T03:09:38.233" v="151" actId="20577"/>
          <ac:spMkLst>
            <pc:docMk/>
            <pc:sldMk cId="28503814" sldId="257"/>
            <ac:spMk id="3" creationId="{E9CCC7E2-1904-4EFC-807B-6CC2C5167B56}"/>
          </ac:spMkLst>
        </pc:spChg>
        <pc:spChg chg="add mod">
          <ac:chgData name="Payam Nikdel" userId="b6c7094f-32b8-4a72-8265-a8806c1f5847" providerId="ADAL" clId="{E2CA12FA-B634-472A-A87D-38D775776F6E}" dt="2020-11-04T22:53:44.261" v="8" actId="14100"/>
          <ac:spMkLst>
            <pc:docMk/>
            <pc:sldMk cId="28503814" sldId="257"/>
            <ac:spMk id="7" creationId="{66461613-84D3-4CCD-AC39-288122E76EB8}"/>
          </ac:spMkLst>
        </pc:spChg>
        <pc:spChg chg="add mod">
          <ac:chgData name="Payam Nikdel" userId="b6c7094f-32b8-4a72-8265-a8806c1f5847" providerId="ADAL" clId="{E2CA12FA-B634-472A-A87D-38D775776F6E}" dt="2020-11-04T22:53:49.228" v="9" actId="1076"/>
          <ac:spMkLst>
            <pc:docMk/>
            <pc:sldMk cId="28503814" sldId="257"/>
            <ac:spMk id="8" creationId="{3348B051-5307-4AA4-BA45-5C947071A674}"/>
          </ac:spMkLst>
        </pc:spChg>
        <pc:spChg chg="add mod">
          <ac:chgData name="Payam Nikdel" userId="b6c7094f-32b8-4a72-8265-a8806c1f5847" providerId="ADAL" clId="{E2CA12FA-B634-472A-A87D-38D775776F6E}" dt="2020-11-04T22:53:30.159" v="1" actId="1076"/>
          <ac:spMkLst>
            <pc:docMk/>
            <pc:sldMk cId="28503814" sldId="257"/>
            <ac:spMk id="9" creationId="{F14B8485-FC70-466B-B3E8-5778E98D7442}"/>
          </ac:spMkLst>
        </pc:spChg>
        <pc:spChg chg="add mod">
          <ac:chgData name="Payam Nikdel" userId="b6c7094f-32b8-4a72-8265-a8806c1f5847" providerId="ADAL" clId="{E2CA12FA-B634-472A-A87D-38D775776F6E}" dt="2020-11-04T22:53:30.159" v="1" actId="1076"/>
          <ac:spMkLst>
            <pc:docMk/>
            <pc:sldMk cId="28503814" sldId="257"/>
            <ac:spMk id="14" creationId="{8B116E9A-2F46-4089-96A4-684F1D4E9FEB}"/>
          </ac:spMkLst>
        </pc:spChg>
        <pc:picChg chg="mod">
          <ac:chgData name="Payam Nikdel" userId="b6c7094f-32b8-4a72-8265-a8806c1f5847" providerId="ADAL" clId="{E2CA12FA-B634-472A-A87D-38D775776F6E}" dt="2020-11-04T22:56:11.108" v="15" actId="1076"/>
          <ac:picMkLst>
            <pc:docMk/>
            <pc:sldMk cId="28503814" sldId="257"/>
            <ac:picMk id="6" creationId="{A7EAFE85-BE5A-425A-A560-D1F8053D661C}"/>
          </ac:picMkLst>
        </pc:picChg>
        <pc:picChg chg="add mod">
          <ac:chgData name="Payam Nikdel" userId="b6c7094f-32b8-4a72-8265-a8806c1f5847" providerId="ADAL" clId="{E2CA12FA-B634-472A-A87D-38D775776F6E}" dt="2020-11-04T22:53:30.159" v="1" actId="1076"/>
          <ac:picMkLst>
            <pc:docMk/>
            <pc:sldMk cId="28503814" sldId="257"/>
            <ac:picMk id="10" creationId="{3EEDC9E2-66F6-478C-9687-7D41346CF51C}"/>
          </ac:picMkLst>
        </pc:picChg>
        <pc:picChg chg="add mod">
          <ac:chgData name="Payam Nikdel" userId="b6c7094f-32b8-4a72-8265-a8806c1f5847" providerId="ADAL" clId="{E2CA12FA-B634-472A-A87D-38D775776F6E}" dt="2020-11-05T03:04:07.456" v="56" actId="1076"/>
          <ac:picMkLst>
            <pc:docMk/>
            <pc:sldMk cId="28503814" sldId="257"/>
            <ac:picMk id="18" creationId="{62D64ED2-8C4B-4F6F-BE14-02A3288F929B}"/>
          </ac:picMkLst>
        </pc:picChg>
        <pc:cxnChg chg="add mod">
          <ac:chgData name="Payam Nikdel" userId="b6c7094f-32b8-4a72-8265-a8806c1f5847" providerId="ADAL" clId="{E2CA12FA-B634-472A-A87D-38D775776F6E}" dt="2020-11-04T22:53:49.228" v="9" actId="1076"/>
          <ac:cxnSpMkLst>
            <pc:docMk/>
            <pc:sldMk cId="28503814" sldId="257"/>
            <ac:cxnSpMk id="11" creationId="{6E0473C4-4A33-4FEA-BDD6-C6F814D3A4FF}"/>
          </ac:cxnSpMkLst>
        </pc:cxnChg>
        <pc:cxnChg chg="add mod">
          <ac:chgData name="Payam Nikdel" userId="b6c7094f-32b8-4a72-8265-a8806c1f5847" providerId="ADAL" clId="{E2CA12FA-B634-472A-A87D-38D775776F6E}" dt="2020-11-04T22:55:32.598" v="13" actId="14100"/>
          <ac:cxnSpMkLst>
            <pc:docMk/>
            <pc:sldMk cId="28503814" sldId="257"/>
            <ac:cxnSpMk id="12" creationId="{310D4136-8018-4D6F-9377-BF037BB964B2}"/>
          </ac:cxnSpMkLst>
        </pc:cxnChg>
        <pc:cxnChg chg="add mod">
          <ac:chgData name="Payam Nikdel" userId="b6c7094f-32b8-4a72-8265-a8806c1f5847" providerId="ADAL" clId="{E2CA12FA-B634-472A-A87D-38D775776F6E}" dt="2020-11-04T22:53:30.159" v="1" actId="1076"/>
          <ac:cxnSpMkLst>
            <pc:docMk/>
            <pc:sldMk cId="28503814" sldId="257"/>
            <ac:cxnSpMk id="13" creationId="{004459AE-7BB8-4D63-B4CA-C398C82EC6FE}"/>
          </ac:cxnSpMkLst>
        </pc:cxnChg>
        <pc:cxnChg chg="add mod">
          <ac:chgData name="Payam Nikdel" userId="b6c7094f-32b8-4a72-8265-a8806c1f5847" providerId="ADAL" clId="{E2CA12FA-B634-472A-A87D-38D775776F6E}" dt="2020-11-04T22:53:44.261" v="8" actId="14100"/>
          <ac:cxnSpMkLst>
            <pc:docMk/>
            <pc:sldMk cId="28503814" sldId="257"/>
            <ac:cxnSpMk id="15" creationId="{416E62B8-F955-40D6-BDE0-8DEBDE4B1881}"/>
          </ac:cxnSpMkLst>
        </pc:cxnChg>
      </pc:sldChg>
      <pc:sldChg chg="addSp modSp mod modAnim">
        <pc:chgData name="Payam Nikdel" userId="b6c7094f-32b8-4a72-8265-a8806c1f5847" providerId="ADAL" clId="{E2CA12FA-B634-472A-A87D-38D775776F6E}" dt="2020-11-05T03:13:03.860" v="159"/>
        <pc:sldMkLst>
          <pc:docMk/>
          <pc:sldMk cId="3742926784" sldId="258"/>
        </pc:sldMkLst>
        <pc:picChg chg="add mod">
          <ac:chgData name="Payam Nikdel" userId="b6c7094f-32b8-4a72-8265-a8806c1f5847" providerId="ADAL" clId="{E2CA12FA-B634-472A-A87D-38D775776F6E}" dt="2020-11-05T03:12:06.592" v="158"/>
          <ac:picMkLst>
            <pc:docMk/>
            <pc:sldMk cId="3742926784" sldId="258"/>
            <ac:picMk id="3" creationId="{3F5F76A9-5569-464D-91E1-47281AD4420E}"/>
          </ac:picMkLst>
        </pc:picChg>
      </pc:sldChg>
      <pc:sldChg chg="addSp modSp modAnim modNotesTx">
        <pc:chgData name="Payam Nikdel" userId="b6c7094f-32b8-4a72-8265-a8806c1f5847" providerId="ADAL" clId="{E2CA12FA-B634-472A-A87D-38D775776F6E}" dt="2020-11-05T03:19:13.609" v="260"/>
        <pc:sldMkLst>
          <pc:docMk/>
          <pc:sldMk cId="4080717639" sldId="259"/>
        </pc:sldMkLst>
        <pc:picChg chg="add mod">
          <ac:chgData name="Payam Nikdel" userId="b6c7094f-32b8-4a72-8265-a8806c1f5847" providerId="ADAL" clId="{E2CA12FA-B634-472A-A87D-38D775776F6E}" dt="2020-11-05T03:19:09.130" v="258"/>
          <ac:picMkLst>
            <pc:docMk/>
            <pc:sldMk cId="4080717639" sldId="259"/>
            <ac:picMk id="2" creationId="{00434800-BE37-4CCC-901C-7CCD760A96D3}"/>
          </ac:picMkLst>
        </pc:picChg>
      </pc:sldChg>
      <pc:sldChg chg="addSp modSp modAnim">
        <pc:chgData name="Payam Nikdel" userId="b6c7094f-32b8-4a72-8265-a8806c1f5847" providerId="ADAL" clId="{E2CA12FA-B634-472A-A87D-38D775776F6E}" dt="2020-11-05T03:19:50.026" v="263"/>
        <pc:sldMkLst>
          <pc:docMk/>
          <pc:sldMk cId="1350377529" sldId="260"/>
        </pc:sldMkLst>
        <pc:picChg chg="add mod">
          <ac:chgData name="Payam Nikdel" userId="b6c7094f-32b8-4a72-8265-a8806c1f5847" providerId="ADAL" clId="{E2CA12FA-B634-472A-A87D-38D775776F6E}" dt="2020-11-05T03:19:21.780" v="261"/>
          <ac:picMkLst>
            <pc:docMk/>
            <pc:sldMk cId="1350377529" sldId="260"/>
            <ac:picMk id="2" creationId="{B3E65204-192E-45DB-B3AB-02F5F1E47B8B}"/>
          </ac:picMkLst>
        </pc:picChg>
      </pc:sldChg>
      <pc:sldChg chg="addSp modSp modAnim">
        <pc:chgData name="Payam Nikdel" userId="b6c7094f-32b8-4a72-8265-a8806c1f5847" providerId="ADAL" clId="{E2CA12FA-B634-472A-A87D-38D775776F6E}" dt="2020-11-05T03:20:00.717" v="266"/>
        <pc:sldMkLst>
          <pc:docMk/>
          <pc:sldMk cId="675673227" sldId="261"/>
        </pc:sldMkLst>
        <pc:picChg chg="add mod">
          <ac:chgData name="Payam Nikdel" userId="b6c7094f-32b8-4a72-8265-a8806c1f5847" providerId="ADAL" clId="{E2CA12FA-B634-472A-A87D-38D775776F6E}" dt="2020-11-05T03:19:56.859" v="264"/>
          <ac:picMkLst>
            <pc:docMk/>
            <pc:sldMk cId="675673227" sldId="261"/>
            <ac:picMk id="2" creationId="{D9D4C6D7-4650-4B3F-812B-CF29E1F72259}"/>
          </ac:picMkLst>
        </pc:picChg>
      </pc:sldChg>
      <pc:sldChg chg="addSp delSp modSp mod delAnim modAnim">
        <pc:chgData name="Payam Nikdel" userId="b6c7094f-32b8-4a72-8265-a8806c1f5847" providerId="ADAL" clId="{E2CA12FA-B634-472A-A87D-38D775776F6E}" dt="2020-11-05T17:47:30.057" v="268"/>
        <pc:sldMkLst>
          <pc:docMk/>
          <pc:sldMk cId="1780629933" sldId="266"/>
        </pc:sldMkLst>
        <pc:picChg chg="del">
          <ac:chgData name="Payam Nikdel" userId="b6c7094f-32b8-4a72-8265-a8806c1f5847" providerId="ADAL" clId="{E2CA12FA-B634-472A-A87D-38D775776F6E}" dt="2020-11-05T17:47:29.497" v="267" actId="478"/>
          <ac:picMkLst>
            <pc:docMk/>
            <pc:sldMk cId="1780629933" sldId="266"/>
            <ac:picMk id="9" creationId="{18C59B1E-1FBC-4E51-BADD-1B151E56A89B}"/>
          </ac:picMkLst>
        </pc:picChg>
        <pc:picChg chg="add mod">
          <ac:chgData name="Payam Nikdel" userId="b6c7094f-32b8-4a72-8265-a8806c1f5847" providerId="ADAL" clId="{E2CA12FA-B634-472A-A87D-38D775776F6E}" dt="2020-11-05T17:47:30.057" v="268"/>
          <ac:picMkLst>
            <pc:docMk/>
            <pc:sldMk cId="1780629933" sldId="266"/>
            <ac:picMk id="12" creationId="{9940127D-0CE7-4C3F-B1F4-48A867F9FD65}"/>
          </ac:picMkLst>
        </pc:picChg>
      </pc:sldChg>
      <pc:sldChg chg="addSp modSp mod modAnim">
        <pc:chgData name="Payam Nikdel" userId="b6c7094f-32b8-4a72-8265-a8806c1f5847" providerId="ADAL" clId="{E2CA12FA-B634-472A-A87D-38D775776F6E}" dt="2020-11-05T19:37:41.203" v="280" actId="20577"/>
        <pc:sldMkLst>
          <pc:docMk/>
          <pc:sldMk cId="2092036102" sldId="269"/>
        </pc:sldMkLst>
        <pc:spChg chg="mod">
          <ac:chgData name="Payam Nikdel" userId="b6c7094f-32b8-4a72-8265-a8806c1f5847" providerId="ADAL" clId="{E2CA12FA-B634-472A-A87D-38D775776F6E}" dt="2020-11-05T19:37:41.203" v="280" actId="20577"/>
          <ac:spMkLst>
            <pc:docMk/>
            <pc:sldMk cId="2092036102" sldId="269"/>
            <ac:spMk id="3" creationId="{7C959BF7-E6EA-43E9-A880-82AD907E3812}"/>
          </ac:spMkLst>
        </pc:spChg>
        <pc:picChg chg="add mod">
          <ac:chgData name="Payam Nikdel" userId="b6c7094f-32b8-4a72-8265-a8806c1f5847" providerId="ADAL" clId="{E2CA12FA-B634-472A-A87D-38D775776F6E}" dt="2020-11-05T03:13:16.491" v="162" actId="1076"/>
          <ac:picMkLst>
            <pc:docMk/>
            <pc:sldMk cId="2092036102" sldId="269"/>
            <ac:picMk id="9" creationId="{8B6EB5D8-E610-4BFF-9817-77D406E68D09}"/>
          </ac:picMkLst>
        </pc:picChg>
        <pc:cxnChg chg="mod">
          <ac:chgData name="Payam Nikdel" userId="b6c7094f-32b8-4a72-8265-a8806c1f5847" providerId="ADAL" clId="{E2CA12FA-B634-472A-A87D-38D775776F6E}" dt="2020-11-04T22:55:38.877" v="14" actId="14100"/>
          <ac:cxnSpMkLst>
            <pc:docMk/>
            <pc:sldMk cId="2092036102" sldId="269"/>
            <ac:cxnSpMk id="40" creationId="{386D5D1E-1F71-444F-9DEB-89CAC90CC13C}"/>
          </ac:cxnSpMkLst>
        </pc:cxnChg>
      </pc:sldChg>
    </pc:docChg>
  </pc:docChgLst>
  <pc:docChgLst>
    <pc:chgData name="Payam Nikdel" userId="S::pnikdel@sfu.ca::b6c7094f-32b8-4a72-8265-a8806c1f5847" providerId="AD" clId="Web-{A28147C7-69C5-4E7C-9ADD-64F6178508D7}"/>
    <pc:docChg chg="addSld delSld modSld">
      <pc:chgData name="Payam Nikdel" userId="S::pnikdel@sfu.ca::b6c7094f-32b8-4a72-8265-a8806c1f5847" providerId="AD" clId="Web-{A28147C7-69C5-4E7C-9ADD-64F6178508D7}" dt="2022-04-26T17:34:07.196" v="139"/>
      <pc:docMkLst>
        <pc:docMk/>
      </pc:docMkLst>
      <pc:sldChg chg="addSp delSp modSp del">
        <pc:chgData name="Payam Nikdel" userId="S::pnikdel@sfu.ca::b6c7094f-32b8-4a72-8265-a8806c1f5847" providerId="AD" clId="Web-{A28147C7-69C5-4E7C-9ADD-64F6178508D7}" dt="2022-04-26T17:34:07.196" v="139"/>
        <pc:sldMkLst>
          <pc:docMk/>
          <pc:sldMk cId="2710305386" sldId="272"/>
        </pc:sldMkLst>
        <pc:spChg chg="add del mod">
          <ac:chgData name="Payam Nikdel" userId="S::pnikdel@sfu.ca::b6c7094f-32b8-4a72-8265-a8806c1f5847" providerId="AD" clId="Web-{A28147C7-69C5-4E7C-9ADD-64F6178508D7}" dt="2022-04-26T17:26:25.394" v="3"/>
          <ac:spMkLst>
            <pc:docMk/>
            <pc:sldMk cId="2710305386" sldId="272"/>
            <ac:spMk id="2" creationId="{238659FF-D1FB-D837-C277-15A7E0A613B0}"/>
          </ac:spMkLst>
        </pc:spChg>
      </pc:sldChg>
      <pc:sldChg chg="addSp delSp modSp new mod setBg">
        <pc:chgData name="Payam Nikdel" userId="S::pnikdel@sfu.ca::b6c7094f-32b8-4a72-8265-a8806c1f5847" providerId="AD" clId="Web-{A28147C7-69C5-4E7C-9ADD-64F6178508D7}" dt="2022-04-26T17:34:03.852" v="138" actId="1076"/>
        <pc:sldMkLst>
          <pc:docMk/>
          <pc:sldMk cId="2256436560" sldId="274"/>
        </pc:sldMkLst>
        <pc:spChg chg="del mod">
          <ac:chgData name="Payam Nikdel" userId="S::pnikdel@sfu.ca::b6c7094f-32b8-4a72-8265-a8806c1f5847" providerId="AD" clId="Web-{A28147C7-69C5-4E7C-9ADD-64F6178508D7}" dt="2022-04-26T17:27:39.551" v="16"/>
          <ac:spMkLst>
            <pc:docMk/>
            <pc:sldMk cId="2256436560" sldId="274"/>
            <ac:spMk id="2" creationId="{F731721F-A299-643D-EBEF-53AE643A2952}"/>
          </ac:spMkLst>
        </pc:spChg>
        <pc:spChg chg="del">
          <ac:chgData name="Payam Nikdel" userId="S::pnikdel@sfu.ca::b6c7094f-32b8-4a72-8265-a8806c1f5847" providerId="AD" clId="Web-{A28147C7-69C5-4E7C-9ADD-64F6178508D7}" dt="2022-04-26T17:26:49.504" v="5"/>
          <ac:spMkLst>
            <pc:docMk/>
            <pc:sldMk cId="2256436560" sldId="274"/>
            <ac:spMk id="3" creationId="{178CC07D-14A4-D08D-D5A8-A5BBB39BAE3D}"/>
          </ac:spMkLst>
        </pc:spChg>
        <pc:spChg chg="add del mod ord">
          <ac:chgData name="Payam Nikdel" userId="S::pnikdel@sfu.ca::b6c7094f-32b8-4a72-8265-a8806c1f5847" providerId="AD" clId="Web-{A28147C7-69C5-4E7C-9ADD-64F6178508D7}" dt="2022-04-26T17:29:04.927" v="48"/>
          <ac:spMkLst>
            <pc:docMk/>
            <pc:sldMk cId="2256436560" sldId="274"/>
            <ac:spMk id="10" creationId="{3074B70D-65E7-52AF-B6C2-638BD19ADE07}"/>
          </ac:spMkLst>
        </pc:spChg>
        <pc:spChg chg="add del mod">
          <ac:chgData name="Payam Nikdel" userId="S::pnikdel@sfu.ca::b6c7094f-32b8-4a72-8265-a8806c1f5847" providerId="AD" clId="Web-{A28147C7-69C5-4E7C-9ADD-64F6178508D7}" dt="2022-04-26T17:28:35.130" v="42"/>
          <ac:spMkLst>
            <pc:docMk/>
            <pc:sldMk cId="2256436560" sldId="274"/>
            <ac:spMk id="11" creationId="{17182CD7-8579-BA79-03A0-4C7118C178D2}"/>
          </ac:spMkLst>
        </pc:spChg>
        <pc:spChg chg="add del mod">
          <ac:chgData name="Payam Nikdel" userId="S::pnikdel@sfu.ca::b6c7094f-32b8-4a72-8265-a8806c1f5847" providerId="AD" clId="Web-{A28147C7-69C5-4E7C-9ADD-64F6178508D7}" dt="2022-04-26T17:29:01.037" v="47"/>
          <ac:spMkLst>
            <pc:docMk/>
            <pc:sldMk cId="2256436560" sldId="274"/>
            <ac:spMk id="12" creationId="{62A15266-046E-F063-F7BE-750DA1C17F44}"/>
          </ac:spMkLst>
        </pc:spChg>
        <pc:spChg chg="add del mod">
          <ac:chgData name="Payam Nikdel" userId="S::pnikdel@sfu.ca::b6c7094f-32b8-4a72-8265-a8806c1f5847" providerId="AD" clId="Web-{A28147C7-69C5-4E7C-9ADD-64F6178508D7}" dt="2022-04-26T17:29:09.302" v="52"/>
          <ac:spMkLst>
            <pc:docMk/>
            <pc:sldMk cId="2256436560" sldId="274"/>
            <ac:spMk id="13" creationId="{60A363D4-6772-8C67-049E-98C3520AFADA}"/>
          </ac:spMkLst>
        </pc:spChg>
        <pc:spChg chg="add del">
          <ac:chgData name="Payam Nikdel" userId="S::pnikdel@sfu.ca::b6c7094f-32b8-4a72-8265-a8806c1f5847" providerId="AD" clId="Web-{A28147C7-69C5-4E7C-9ADD-64F6178508D7}" dt="2022-04-26T17:27:36.004" v="14"/>
          <ac:spMkLst>
            <pc:docMk/>
            <pc:sldMk cId="2256436560" sldId="274"/>
            <ac:spMk id="15" creationId="{333EDA0D-F54B-48BB-9910-7DB6A5FBA604}"/>
          </ac:spMkLst>
        </pc:spChg>
        <pc:spChg chg="add mod">
          <ac:chgData name="Payam Nikdel" userId="S::pnikdel@sfu.ca::b6c7094f-32b8-4a72-8265-a8806c1f5847" providerId="AD" clId="Web-{A28147C7-69C5-4E7C-9ADD-64F6178508D7}" dt="2022-04-26T17:33:07.055" v="118" actId="20577"/>
          <ac:spMkLst>
            <pc:docMk/>
            <pc:sldMk cId="2256436560" sldId="274"/>
            <ac:spMk id="16" creationId="{E5A5C635-8321-2E0C-A8EF-F186D197A3B7}"/>
          </ac:spMkLst>
        </pc:spChg>
        <pc:spChg chg="add del">
          <ac:chgData name="Payam Nikdel" userId="S::pnikdel@sfu.ca::b6c7094f-32b8-4a72-8265-a8806c1f5847" providerId="AD" clId="Web-{A28147C7-69C5-4E7C-9ADD-64F6178508D7}" dt="2022-04-26T17:27:36.004" v="14"/>
          <ac:spMkLst>
            <pc:docMk/>
            <pc:sldMk cId="2256436560" sldId="274"/>
            <ac:spMk id="17" creationId="{E3A73256-0EB9-4289-A040-E77C05B42FA6}"/>
          </ac:spMkLst>
        </pc:spChg>
        <pc:spChg chg="add del">
          <ac:chgData name="Payam Nikdel" userId="S::pnikdel@sfu.ca::b6c7094f-32b8-4a72-8265-a8806c1f5847" providerId="AD" clId="Web-{A28147C7-69C5-4E7C-9ADD-64F6178508D7}" dt="2022-04-26T17:27:36.004" v="14"/>
          <ac:spMkLst>
            <pc:docMk/>
            <pc:sldMk cId="2256436560" sldId="274"/>
            <ac:spMk id="19" creationId="{A84FE2E0-0356-4DC9-A129-5C677E5BBF2A}"/>
          </ac:spMkLst>
        </pc:spChg>
        <pc:spChg chg="add del">
          <ac:chgData name="Payam Nikdel" userId="S::pnikdel@sfu.ca::b6c7094f-32b8-4a72-8265-a8806c1f5847" providerId="AD" clId="Web-{A28147C7-69C5-4E7C-9ADD-64F6178508D7}" dt="2022-04-26T17:27:36.004" v="14"/>
          <ac:spMkLst>
            <pc:docMk/>
            <pc:sldMk cId="2256436560" sldId="274"/>
            <ac:spMk id="21" creationId="{FAF9516E-11D6-4EBA-B6FD-722514EE9501}"/>
          </ac:spMkLst>
        </pc:spChg>
        <pc:spChg chg="add del">
          <ac:chgData name="Payam Nikdel" userId="S::pnikdel@sfu.ca::b6c7094f-32b8-4a72-8265-a8806c1f5847" providerId="AD" clId="Web-{A28147C7-69C5-4E7C-9ADD-64F6178508D7}" dt="2022-04-26T17:27:36.004" v="14"/>
          <ac:spMkLst>
            <pc:docMk/>
            <pc:sldMk cId="2256436560" sldId="274"/>
            <ac:spMk id="23" creationId="{1E68CD86-EBCA-4577-B9FD-960CCEE8C960}"/>
          </ac:spMkLst>
        </pc:spChg>
        <pc:spChg chg="add mod">
          <ac:chgData name="Payam Nikdel" userId="S::pnikdel@sfu.ca::b6c7094f-32b8-4a72-8265-a8806c1f5847" providerId="AD" clId="Web-{A28147C7-69C5-4E7C-9ADD-64F6178508D7}" dt="2022-04-26T17:33:04.789" v="117" actId="20577"/>
          <ac:spMkLst>
            <pc:docMk/>
            <pc:sldMk cId="2256436560" sldId="274"/>
            <ac:spMk id="24" creationId="{431ABD07-5BD6-5733-F43B-BDA39D789EC0}"/>
          </ac:spMkLst>
        </pc:spChg>
        <pc:spChg chg="add">
          <ac:chgData name="Payam Nikdel" userId="S::pnikdel@sfu.ca::b6c7094f-32b8-4a72-8265-a8806c1f5847" providerId="AD" clId="Web-{A28147C7-69C5-4E7C-9ADD-64F6178508D7}" dt="2022-04-26T17:27:36.020" v="15"/>
          <ac:spMkLst>
            <pc:docMk/>
            <pc:sldMk cId="2256436560" sldId="274"/>
            <ac:spMk id="25" creationId="{DB61C582-23D5-4C48-B31B-11B91396D69C}"/>
          </ac:spMkLst>
        </pc:spChg>
        <pc:spChg chg="add">
          <ac:chgData name="Payam Nikdel" userId="S::pnikdel@sfu.ca::b6c7094f-32b8-4a72-8265-a8806c1f5847" providerId="AD" clId="Web-{A28147C7-69C5-4E7C-9ADD-64F6178508D7}" dt="2022-04-26T17:27:36.020" v="15"/>
          <ac:spMkLst>
            <pc:docMk/>
            <pc:sldMk cId="2256436560" sldId="274"/>
            <ac:spMk id="26" creationId="{564B7BD9-7F70-40CA-A74D-E1E6DA334617}"/>
          </ac:spMkLst>
        </pc:spChg>
        <pc:spChg chg="add">
          <ac:chgData name="Payam Nikdel" userId="S::pnikdel@sfu.ca::b6c7094f-32b8-4a72-8265-a8806c1f5847" providerId="AD" clId="Web-{A28147C7-69C5-4E7C-9ADD-64F6178508D7}" dt="2022-04-26T17:27:36.020" v="15"/>
          <ac:spMkLst>
            <pc:docMk/>
            <pc:sldMk cId="2256436560" sldId="274"/>
            <ac:spMk id="27" creationId="{5370CCB5-705B-4E99-8F73-B5403ED840F9}"/>
          </ac:spMkLst>
        </pc:spChg>
        <pc:spChg chg="add mod">
          <ac:chgData name="Payam Nikdel" userId="S::pnikdel@sfu.ca::b6c7094f-32b8-4a72-8265-a8806c1f5847" providerId="AD" clId="Web-{A28147C7-69C5-4E7C-9ADD-64F6178508D7}" dt="2022-04-26T17:33:35.821" v="128" actId="20577"/>
          <ac:spMkLst>
            <pc:docMk/>
            <pc:sldMk cId="2256436560" sldId="274"/>
            <ac:spMk id="28" creationId="{60FE5BEF-93D0-6A69-9D8F-298274234C9C}"/>
          </ac:spMkLst>
        </pc:spChg>
        <pc:picChg chg="add mod ord">
          <ac:chgData name="Payam Nikdel" userId="S::pnikdel@sfu.ca::b6c7094f-32b8-4a72-8265-a8806c1f5847" providerId="AD" clId="Web-{A28147C7-69C5-4E7C-9ADD-64F6178508D7}" dt="2022-04-26T17:33:45.524" v="131" actId="14100"/>
          <ac:picMkLst>
            <pc:docMk/>
            <pc:sldMk cId="2256436560" sldId="274"/>
            <ac:picMk id="4" creationId="{ED4D5127-4248-DA39-F5AC-36C3114D6AE0}"/>
          </ac:picMkLst>
        </pc:picChg>
        <pc:picChg chg="add mod ord">
          <ac:chgData name="Payam Nikdel" userId="S::pnikdel@sfu.ca::b6c7094f-32b8-4a72-8265-a8806c1f5847" providerId="AD" clId="Web-{A28147C7-69C5-4E7C-9ADD-64F6178508D7}" dt="2022-04-26T17:34:03.852" v="138" actId="1076"/>
          <ac:picMkLst>
            <pc:docMk/>
            <pc:sldMk cId="2256436560" sldId="274"/>
            <ac:picMk id="5" creationId="{A31DA1D3-0F98-9C7E-F257-15A93CEF54CF}"/>
          </ac:picMkLst>
        </pc:picChg>
        <pc:picChg chg="add mod ord">
          <ac:chgData name="Payam Nikdel" userId="S::pnikdel@sfu.ca::b6c7094f-32b8-4a72-8265-a8806c1f5847" providerId="AD" clId="Web-{A28147C7-69C5-4E7C-9ADD-64F6178508D7}" dt="2022-04-26T17:32:09.664" v="93" actId="1076"/>
          <ac:picMkLst>
            <pc:docMk/>
            <pc:sldMk cId="2256436560" sldId="274"/>
            <ac:picMk id="6" creationId="{47DDB235-429B-AB6F-2863-8C4CC21AB15F}"/>
          </ac:picMkLst>
        </pc:picChg>
        <pc:picChg chg="add mod ord">
          <ac:chgData name="Payam Nikdel" userId="S::pnikdel@sfu.ca::b6c7094f-32b8-4a72-8265-a8806c1f5847" providerId="AD" clId="Web-{A28147C7-69C5-4E7C-9ADD-64F6178508D7}" dt="2022-04-26T17:33:51.790" v="134" actId="1076"/>
          <ac:picMkLst>
            <pc:docMk/>
            <pc:sldMk cId="2256436560" sldId="274"/>
            <ac:picMk id="7" creationId="{F8CE4D6A-A9DE-F697-4FB7-A10C75BDECDE}"/>
          </ac:picMkLst>
        </pc:picChg>
        <pc:picChg chg="add mod ord modCrop">
          <ac:chgData name="Payam Nikdel" userId="S::pnikdel@sfu.ca::b6c7094f-32b8-4a72-8265-a8806c1f5847" providerId="AD" clId="Web-{A28147C7-69C5-4E7C-9ADD-64F6178508D7}" dt="2022-04-26T17:31:38.320" v="79" actId="1076"/>
          <ac:picMkLst>
            <pc:docMk/>
            <pc:sldMk cId="2256436560" sldId="274"/>
            <ac:picMk id="8" creationId="{31364EEF-85BE-EAB7-67FF-FE9448D1ACD8}"/>
          </ac:picMkLst>
        </pc:picChg>
        <pc:picChg chg="add mod ord modCrop">
          <ac:chgData name="Payam Nikdel" userId="S::pnikdel@sfu.ca::b6c7094f-32b8-4a72-8265-a8806c1f5847" providerId="AD" clId="Web-{A28147C7-69C5-4E7C-9ADD-64F6178508D7}" dt="2022-04-26T17:31:34.132" v="78" actId="14100"/>
          <ac:picMkLst>
            <pc:docMk/>
            <pc:sldMk cId="2256436560" sldId="274"/>
            <ac:picMk id="9" creationId="{158FFD59-AE9C-1338-4701-E89265D6E04D}"/>
          </ac:picMkLst>
        </pc:picChg>
        <pc:picChg chg="add mod modCrop">
          <ac:chgData name="Payam Nikdel" userId="S::pnikdel@sfu.ca::b6c7094f-32b8-4a72-8265-a8806c1f5847" providerId="AD" clId="Web-{A28147C7-69C5-4E7C-9ADD-64F6178508D7}" dt="2022-04-26T17:30:39.006" v="68" actId="1076"/>
          <ac:picMkLst>
            <pc:docMk/>
            <pc:sldMk cId="2256436560" sldId="274"/>
            <ac:picMk id="14" creationId="{36E98658-4337-C13E-9138-AD05496B0D43}"/>
          </ac:picMkLst>
        </pc:picChg>
      </pc:sldChg>
    </pc:docChg>
  </pc:docChgLst>
  <pc:docChgLst>
    <pc:chgData name="Payam Nikdel" userId="b6c7094f-32b8-4a72-8265-a8806c1f5847" providerId="ADAL" clId="{6918B42A-F453-4512-BE43-ECB02E62D823}"/>
    <pc:docChg chg="undo custSel addSld modSld sldOrd">
      <pc:chgData name="Payam Nikdel" userId="b6c7094f-32b8-4a72-8265-a8806c1f5847" providerId="ADAL" clId="{6918B42A-F453-4512-BE43-ECB02E62D823}" dt="2020-11-28T00:55:50.713" v="1152"/>
      <pc:docMkLst>
        <pc:docMk/>
      </pc:docMkLst>
      <pc:sldChg chg="addSp delSp modSp mod">
        <pc:chgData name="Payam Nikdel" userId="b6c7094f-32b8-4a72-8265-a8806c1f5847" providerId="ADAL" clId="{6918B42A-F453-4512-BE43-ECB02E62D823}" dt="2020-11-06T01:30:55.451" v="11" actId="1037"/>
        <pc:sldMkLst>
          <pc:docMk/>
          <pc:sldMk cId="2542665609" sldId="256"/>
        </pc:sldMkLst>
        <pc:picChg chg="del">
          <ac:chgData name="Payam Nikdel" userId="b6c7094f-32b8-4a72-8265-a8806c1f5847" providerId="ADAL" clId="{6918B42A-F453-4512-BE43-ECB02E62D823}" dt="2020-11-06T01:30:39.296" v="3" actId="478"/>
          <ac:picMkLst>
            <pc:docMk/>
            <pc:sldMk cId="2542665609" sldId="256"/>
            <ac:picMk id="5" creationId="{AC1B4525-AA64-4D11-A591-6E93729461AF}"/>
          </ac:picMkLst>
        </pc:picChg>
        <pc:picChg chg="add mod">
          <ac:chgData name="Payam Nikdel" userId="b6c7094f-32b8-4a72-8265-a8806c1f5847" providerId="ADAL" clId="{6918B42A-F453-4512-BE43-ECB02E62D823}" dt="2020-11-06T01:30:55.451" v="11" actId="1037"/>
          <ac:picMkLst>
            <pc:docMk/>
            <pc:sldMk cId="2542665609" sldId="256"/>
            <ac:picMk id="7" creationId="{7AB3C288-3174-4D42-A8F0-DBC8039D47CB}"/>
          </ac:picMkLst>
        </pc:picChg>
      </pc:sldChg>
      <pc:sldChg chg="addSp delSp modSp mod delAnim modAnim modNotesTx">
        <pc:chgData name="Payam Nikdel" userId="b6c7094f-32b8-4a72-8265-a8806c1f5847" providerId="ADAL" clId="{6918B42A-F453-4512-BE43-ECB02E62D823}" dt="2020-11-28T00:46:19.156" v="1148"/>
        <pc:sldMkLst>
          <pc:docMk/>
          <pc:sldMk cId="4080717639" sldId="259"/>
        </pc:sldMkLst>
        <pc:spChg chg="mod">
          <ac:chgData name="Payam Nikdel" userId="b6c7094f-32b8-4a72-8265-a8806c1f5847" providerId="ADAL" clId="{6918B42A-F453-4512-BE43-ECB02E62D823}" dt="2020-11-27T23:35:12.683" v="141" actId="20577"/>
          <ac:spMkLst>
            <pc:docMk/>
            <pc:sldMk cId="4080717639" sldId="259"/>
            <ac:spMk id="6" creationId="{53E16098-DA16-49E2-99ED-C5378B25E7D3}"/>
          </ac:spMkLst>
        </pc:spChg>
        <pc:picChg chg="del">
          <ac:chgData name="Payam Nikdel" userId="b6c7094f-32b8-4a72-8265-a8806c1f5847" providerId="ADAL" clId="{6918B42A-F453-4512-BE43-ECB02E62D823}" dt="2020-11-28T00:28:59.829" v="1116" actId="478"/>
          <ac:picMkLst>
            <pc:docMk/>
            <pc:sldMk cId="4080717639" sldId="259"/>
            <ac:picMk id="2" creationId="{00434800-BE37-4CCC-901C-7CCD760A96D3}"/>
          </ac:picMkLst>
        </pc:picChg>
        <pc:picChg chg="add mod">
          <ac:chgData name="Payam Nikdel" userId="b6c7094f-32b8-4a72-8265-a8806c1f5847" providerId="ADAL" clId="{6918B42A-F453-4512-BE43-ECB02E62D823}" dt="2020-11-28T00:29:04.072" v="1117"/>
          <ac:picMkLst>
            <pc:docMk/>
            <pc:sldMk cId="4080717639" sldId="259"/>
            <ac:picMk id="3" creationId="{4AF295F5-9522-493B-8E6B-85636D5A4EFD}"/>
          </ac:picMkLst>
        </pc:picChg>
        <pc:picChg chg="mod">
          <ac:chgData name="Payam Nikdel" userId="b6c7094f-32b8-4a72-8265-a8806c1f5847" providerId="ADAL" clId="{6918B42A-F453-4512-BE43-ECB02E62D823}" dt="2020-11-27T23:34:10.629" v="123" actId="1076"/>
          <ac:picMkLst>
            <pc:docMk/>
            <pc:sldMk cId="4080717639" sldId="259"/>
            <ac:picMk id="9" creationId="{4CEE435D-716D-4410-8363-48234C8D0C09}"/>
          </ac:picMkLst>
        </pc:picChg>
      </pc:sldChg>
      <pc:sldChg chg="modSp mod">
        <pc:chgData name="Payam Nikdel" userId="b6c7094f-32b8-4a72-8265-a8806c1f5847" providerId="ADAL" clId="{6918B42A-F453-4512-BE43-ECB02E62D823}" dt="2020-11-27T23:35:07.008" v="140" actId="20577"/>
        <pc:sldMkLst>
          <pc:docMk/>
          <pc:sldMk cId="1350377529" sldId="260"/>
        </pc:sldMkLst>
        <pc:spChg chg="mod">
          <ac:chgData name="Payam Nikdel" userId="b6c7094f-32b8-4a72-8265-a8806c1f5847" providerId="ADAL" clId="{6918B42A-F453-4512-BE43-ECB02E62D823}" dt="2020-11-27T23:35:07.008" v="140" actId="20577"/>
          <ac:spMkLst>
            <pc:docMk/>
            <pc:sldMk cId="1350377529" sldId="260"/>
            <ac:spMk id="6" creationId="{53E16098-DA16-49E2-99ED-C5378B25E7D3}"/>
          </ac:spMkLst>
        </pc:spChg>
        <pc:picChg chg="mod">
          <ac:chgData name="Payam Nikdel" userId="b6c7094f-32b8-4a72-8265-a8806c1f5847" providerId="ADAL" clId="{6918B42A-F453-4512-BE43-ECB02E62D823}" dt="2020-11-27T23:34:38.964" v="131" actId="1076"/>
          <ac:picMkLst>
            <pc:docMk/>
            <pc:sldMk cId="1350377529" sldId="260"/>
            <ac:picMk id="9" creationId="{4CEE435D-716D-4410-8363-48234C8D0C09}"/>
          </ac:picMkLst>
        </pc:picChg>
      </pc:sldChg>
      <pc:sldChg chg="modSp mod">
        <pc:chgData name="Payam Nikdel" userId="b6c7094f-32b8-4a72-8265-a8806c1f5847" providerId="ADAL" clId="{6918B42A-F453-4512-BE43-ECB02E62D823}" dt="2020-11-27T23:35:01.369" v="139" actId="20577"/>
        <pc:sldMkLst>
          <pc:docMk/>
          <pc:sldMk cId="675673227" sldId="261"/>
        </pc:sldMkLst>
        <pc:spChg chg="mod">
          <ac:chgData name="Payam Nikdel" userId="b6c7094f-32b8-4a72-8265-a8806c1f5847" providerId="ADAL" clId="{6918B42A-F453-4512-BE43-ECB02E62D823}" dt="2020-11-27T23:35:01.369" v="139" actId="20577"/>
          <ac:spMkLst>
            <pc:docMk/>
            <pc:sldMk cId="675673227" sldId="261"/>
            <ac:spMk id="6" creationId="{53E16098-DA16-49E2-99ED-C5378B25E7D3}"/>
          </ac:spMkLst>
        </pc:spChg>
        <pc:picChg chg="mod">
          <ac:chgData name="Payam Nikdel" userId="b6c7094f-32b8-4a72-8265-a8806c1f5847" providerId="ADAL" clId="{6918B42A-F453-4512-BE43-ECB02E62D823}" dt="2020-11-27T23:34:56.756" v="137" actId="1076"/>
          <ac:picMkLst>
            <pc:docMk/>
            <pc:sldMk cId="675673227" sldId="261"/>
            <ac:picMk id="9" creationId="{4CEE435D-716D-4410-8363-48234C8D0C09}"/>
          </ac:picMkLst>
        </pc:picChg>
      </pc:sldChg>
      <pc:sldChg chg="addSp delSp modSp mod ord delAnim modAnim modNotesTx">
        <pc:chgData name="Payam Nikdel" userId="b6c7094f-32b8-4a72-8265-a8806c1f5847" providerId="ADAL" clId="{6918B42A-F453-4512-BE43-ECB02E62D823}" dt="2020-11-28T00:46:05.028" v="1146"/>
        <pc:sldMkLst>
          <pc:docMk/>
          <pc:sldMk cId="2092036102" sldId="269"/>
        </pc:sldMkLst>
        <pc:spChg chg="mod">
          <ac:chgData name="Payam Nikdel" userId="b6c7094f-32b8-4a72-8265-a8806c1f5847" providerId="ADAL" clId="{6918B42A-F453-4512-BE43-ECB02E62D823}" dt="2020-11-27T23:32:25.891" v="83" actId="20577"/>
          <ac:spMkLst>
            <pc:docMk/>
            <pc:sldMk cId="2092036102" sldId="269"/>
            <ac:spMk id="2" creationId="{5BF6F696-017D-49E5-9673-18EA4DA08FA8}"/>
          </ac:spMkLst>
        </pc:spChg>
        <pc:picChg chg="add mod">
          <ac:chgData name="Payam Nikdel" userId="b6c7094f-32b8-4a72-8265-a8806c1f5847" providerId="ADAL" clId="{6918B42A-F453-4512-BE43-ECB02E62D823}" dt="2020-11-28T00:28:30.547" v="1113"/>
          <ac:picMkLst>
            <pc:docMk/>
            <pc:sldMk cId="2092036102" sldId="269"/>
            <ac:picMk id="6" creationId="{0606E666-6073-43CF-94FD-4B7724AD8A24}"/>
          </ac:picMkLst>
        </pc:picChg>
        <pc:picChg chg="del">
          <ac:chgData name="Payam Nikdel" userId="b6c7094f-32b8-4a72-8265-a8806c1f5847" providerId="ADAL" clId="{6918B42A-F453-4512-BE43-ECB02E62D823}" dt="2020-11-28T00:28:26.095" v="1112" actId="478"/>
          <ac:picMkLst>
            <pc:docMk/>
            <pc:sldMk cId="2092036102" sldId="269"/>
            <ac:picMk id="9" creationId="{8B6EB5D8-E610-4BFF-9817-77D406E68D09}"/>
          </ac:picMkLst>
        </pc:picChg>
      </pc:sldChg>
      <pc:sldChg chg="addSp modSp modAnim modNotesTx">
        <pc:chgData name="Payam Nikdel" userId="b6c7094f-32b8-4a72-8265-a8806c1f5847" providerId="ADAL" clId="{6918B42A-F453-4512-BE43-ECB02E62D823}" dt="2020-11-28T00:46:14.906" v="1147"/>
        <pc:sldMkLst>
          <pc:docMk/>
          <pc:sldMk cId="1673865379" sldId="270"/>
        </pc:sldMkLst>
        <pc:picChg chg="add mod">
          <ac:chgData name="Payam Nikdel" userId="b6c7094f-32b8-4a72-8265-a8806c1f5847" providerId="ADAL" clId="{6918B42A-F453-4512-BE43-ECB02E62D823}" dt="2020-11-28T00:28:38.527" v="1114"/>
          <ac:picMkLst>
            <pc:docMk/>
            <pc:sldMk cId="1673865379" sldId="270"/>
            <ac:picMk id="3" creationId="{7A3D8ED8-8D69-49A1-96B9-5B47F0C8B549}"/>
          </ac:picMkLst>
        </pc:picChg>
      </pc:sldChg>
      <pc:sldChg chg="addSp modSp modAnim modNotesTx">
        <pc:chgData name="Payam Nikdel" userId="b6c7094f-32b8-4a72-8265-a8806c1f5847" providerId="ADAL" clId="{6918B42A-F453-4512-BE43-ECB02E62D823}" dt="2020-11-28T00:46:51.979" v="1150"/>
        <pc:sldMkLst>
          <pc:docMk/>
          <pc:sldMk cId="2720908943" sldId="271"/>
        </pc:sldMkLst>
        <pc:picChg chg="add mod">
          <ac:chgData name="Payam Nikdel" userId="b6c7094f-32b8-4a72-8265-a8806c1f5847" providerId="ADAL" clId="{6918B42A-F453-4512-BE43-ECB02E62D823}" dt="2020-11-28T00:28:42.822" v="1115"/>
          <ac:picMkLst>
            <pc:docMk/>
            <pc:sldMk cId="2720908943" sldId="271"/>
            <ac:picMk id="3" creationId="{DC9D3477-63A2-40F2-B05B-7617212F8C6A}"/>
          </ac:picMkLst>
        </pc:picChg>
      </pc:sldChg>
      <pc:sldChg chg="addSp delSp modSp add mod setBg modAnim delDesignElem">
        <pc:chgData name="Payam Nikdel" userId="b6c7094f-32b8-4a72-8265-a8806c1f5847" providerId="ADAL" clId="{6918B42A-F453-4512-BE43-ECB02E62D823}" dt="2020-11-28T00:46:28.915" v="1149"/>
        <pc:sldMkLst>
          <pc:docMk/>
          <pc:sldMk cId="2710305386" sldId="272"/>
        </pc:sldMkLst>
        <pc:spChg chg="del mod">
          <ac:chgData name="Payam Nikdel" userId="b6c7094f-32b8-4a72-8265-a8806c1f5847" providerId="ADAL" clId="{6918B42A-F453-4512-BE43-ECB02E62D823}" dt="2020-11-27T23:36:11.407" v="147" actId="478"/>
          <ac:spMkLst>
            <pc:docMk/>
            <pc:sldMk cId="2710305386" sldId="272"/>
            <ac:spMk id="2" creationId="{907E3866-609B-46C2-A1ED-2AB7FC8719C5}"/>
          </ac:spMkLst>
        </pc:spChg>
        <pc:spChg chg="mod">
          <ac:chgData name="Payam Nikdel" userId="b6c7094f-32b8-4a72-8265-a8806c1f5847" providerId="ADAL" clId="{6918B42A-F453-4512-BE43-ECB02E62D823}" dt="2020-11-27T23:38:51.997" v="399" actId="207"/>
          <ac:spMkLst>
            <pc:docMk/>
            <pc:sldMk cId="2710305386" sldId="272"/>
            <ac:spMk id="5" creationId="{B41F03A5-FA53-46C2-AF6A-2E6C94A035BE}"/>
          </ac:spMkLst>
        </pc:spChg>
        <pc:spChg chg="del">
          <ac:chgData name="Payam Nikdel" userId="b6c7094f-32b8-4a72-8265-a8806c1f5847" providerId="ADAL" clId="{6918B42A-F453-4512-BE43-ECB02E62D823}" dt="2020-11-27T23:35:43.302" v="143"/>
          <ac:spMkLst>
            <pc:docMk/>
            <pc:sldMk cId="2710305386" sldId="272"/>
            <ac:spMk id="1030" creationId="{E49CC64F-7275-4E33-961B-0C5CDC439875}"/>
          </ac:spMkLst>
        </pc:spChg>
        <pc:picChg chg="add mod">
          <ac:chgData name="Payam Nikdel" userId="b6c7094f-32b8-4a72-8265-a8806c1f5847" providerId="ADAL" clId="{6918B42A-F453-4512-BE43-ECB02E62D823}" dt="2020-11-28T00:29:11.177" v="1118"/>
          <ac:picMkLst>
            <pc:docMk/>
            <pc:sldMk cId="2710305386" sldId="272"/>
            <ac:picMk id="3" creationId="{877B432F-60A0-499A-A4A4-18E001121054}"/>
          </ac:picMkLst>
        </pc:picChg>
        <pc:picChg chg="mod">
          <ac:chgData name="Payam Nikdel" userId="b6c7094f-32b8-4a72-8265-a8806c1f5847" providerId="ADAL" clId="{6918B42A-F453-4512-BE43-ECB02E62D823}" dt="2020-11-27T23:36:54.700" v="159" actId="1076"/>
          <ac:picMkLst>
            <pc:docMk/>
            <pc:sldMk cId="2710305386" sldId="272"/>
            <ac:picMk id="4" creationId="{146EF0AF-EEBA-4E31-AA70-17CFA0535ED0}"/>
          </ac:picMkLst>
        </pc:picChg>
        <pc:picChg chg="mod">
          <ac:chgData name="Payam Nikdel" userId="b6c7094f-32b8-4a72-8265-a8806c1f5847" providerId="ADAL" clId="{6918B42A-F453-4512-BE43-ECB02E62D823}" dt="2020-11-27T23:37:50.523" v="166" actId="14100"/>
          <ac:picMkLst>
            <pc:docMk/>
            <pc:sldMk cId="2710305386" sldId="272"/>
            <ac:picMk id="1028" creationId="{9D6CB061-1960-4099-9971-7C35A21F47EB}"/>
          </ac:picMkLst>
        </pc:picChg>
      </pc:sldChg>
      <pc:sldChg chg="addSp modSp mod modAnim modNotesTx">
        <pc:chgData name="Payam Nikdel" userId="b6c7094f-32b8-4a72-8265-a8806c1f5847" providerId="ADAL" clId="{6918B42A-F453-4512-BE43-ECB02E62D823}" dt="2020-11-28T00:55:50.713" v="1152"/>
        <pc:sldMkLst>
          <pc:docMk/>
          <pc:sldMk cId="2455077262" sldId="273"/>
        </pc:sldMkLst>
        <pc:picChg chg="add mod">
          <ac:chgData name="Payam Nikdel" userId="b6c7094f-32b8-4a72-8265-a8806c1f5847" providerId="ADAL" clId="{6918B42A-F453-4512-BE43-ECB02E62D823}" dt="2020-11-28T00:28:19.298" v="1111" actId="1076"/>
          <ac:picMkLst>
            <pc:docMk/>
            <pc:sldMk cId="2455077262" sldId="273"/>
            <ac:picMk id="4" creationId="{C4758D6C-DD15-4B0A-84F7-ACE502F1C1C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6BABC-4854-4E04-932C-F257B661216C}" type="datetimeFigureOut">
              <a:rPr lang="en-CA" smtClean="0"/>
              <a:t>2022-04-26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75782B-C9EE-4CBB-A8D5-4FE7D558246D}" type="slidenum">
              <a:rPr lang="en-CA" smtClean="0"/>
              <a:t>‹#›</a:t>
            </a:fld>
            <a:endParaRPr lang="en-CA"/>
          </a:p>
        </p:txBody>
      </p:sp>
    </p:spTree>
    <p:extLst>
      <p:ext uri="{BB962C8B-B14F-4D97-AF65-F5344CB8AC3E}">
        <p14:creationId xmlns:p14="http://schemas.microsoft.com/office/powerpoint/2010/main" val="1425488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075782B-C9EE-4CBB-A8D5-4FE7D558246D}" type="slidenum">
              <a:rPr lang="en-CA" smtClean="0"/>
              <a:t>1</a:t>
            </a:fld>
            <a:endParaRPr lang="en-CA"/>
          </a:p>
        </p:txBody>
      </p:sp>
    </p:spTree>
    <p:extLst>
      <p:ext uri="{BB962C8B-B14F-4D97-AF65-F5344CB8AC3E}">
        <p14:creationId xmlns:p14="http://schemas.microsoft.com/office/powerpoint/2010/main" val="3446626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table shows the performance our method in compare to HC and E2E baselines for the S shaped experiment in </a:t>
            </a:r>
            <a:r>
              <a:rPr lang="en-US" dirty="0"/>
              <a:t>4 different initial settings.</a:t>
            </a:r>
            <a:endParaRPr lang="en-CA" dirty="0"/>
          </a:p>
          <a:p>
            <a:endParaRPr lang="en-CA" dirty="0"/>
          </a:p>
        </p:txBody>
      </p:sp>
      <p:sp>
        <p:nvSpPr>
          <p:cNvPr id="4" name="Slide Number Placeholder 3"/>
          <p:cNvSpPr>
            <a:spLocks noGrp="1"/>
          </p:cNvSpPr>
          <p:nvPr>
            <p:ph type="sldNum" sz="quarter" idx="5"/>
          </p:nvPr>
        </p:nvSpPr>
        <p:spPr/>
        <p:txBody>
          <a:bodyPr/>
          <a:lstStyle/>
          <a:p>
            <a:fld id="{4075782B-C9EE-4CBB-A8D5-4FE7D558246D}" type="slidenum">
              <a:rPr lang="en-CA" smtClean="0"/>
              <a:t>11</a:t>
            </a:fld>
            <a:endParaRPr lang="en-CA"/>
          </a:p>
        </p:txBody>
      </p:sp>
    </p:spTree>
    <p:extLst>
      <p:ext uri="{BB962C8B-B14F-4D97-AF65-F5344CB8AC3E}">
        <p14:creationId xmlns:p14="http://schemas.microsoft.com/office/powerpoint/2010/main" val="114549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table shows the of  performance our method in compare to HC and E2E baselines for the U-Turn experiment in </a:t>
            </a:r>
            <a:r>
              <a:rPr lang="en-US" dirty="0"/>
              <a:t>4 different initial settings.</a:t>
            </a:r>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4075782B-C9EE-4CBB-A8D5-4FE7D558246D}" type="slidenum">
              <a:rPr lang="en-CA" smtClean="0"/>
              <a:t>14</a:t>
            </a:fld>
            <a:endParaRPr lang="en-CA"/>
          </a:p>
        </p:txBody>
      </p:sp>
    </p:spTree>
    <p:extLst>
      <p:ext uri="{BB962C8B-B14F-4D97-AF65-F5344CB8AC3E}">
        <p14:creationId xmlns:p14="http://schemas.microsoft.com/office/powerpoint/2010/main" val="102026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Following in front can be challenging as we need to first predict the human trajectory. Then find a feasible way to navigate the robot ahead of human while maintaining a safe distance.</a:t>
            </a:r>
          </a:p>
        </p:txBody>
      </p:sp>
      <p:sp>
        <p:nvSpPr>
          <p:cNvPr id="4" name="Slide Number Placeholder 3"/>
          <p:cNvSpPr>
            <a:spLocks noGrp="1"/>
          </p:cNvSpPr>
          <p:nvPr>
            <p:ph type="sldNum" sz="quarter" idx="5"/>
          </p:nvPr>
        </p:nvSpPr>
        <p:spPr/>
        <p:txBody>
          <a:bodyPr/>
          <a:lstStyle/>
          <a:p>
            <a:fld id="{4075782B-C9EE-4CBB-A8D5-4FE7D558246D}" type="slidenum">
              <a:rPr lang="en-CA" smtClean="0"/>
              <a:t>2</a:t>
            </a:fld>
            <a:endParaRPr lang="en-CA"/>
          </a:p>
        </p:txBody>
      </p:sp>
    </p:spTree>
    <p:extLst>
      <p:ext uri="{BB962C8B-B14F-4D97-AF65-F5344CB8AC3E}">
        <p14:creationId xmlns:p14="http://schemas.microsoft.com/office/powerpoint/2010/main" val="249438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our paper are the following:</a:t>
            </a:r>
          </a:p>
          <a:p>
            <a:r>
              <a:rPr lang="en-US" dirty="0"/>
              <a:t>We demonstrate that the policy trained using our method  can directly transfer to the real world without any retraining.</a:t>
            </a:r>
          </a:p>
          <a:p>
            <a:endParaRPr lang="en-US" dirty="0"/>
          </a:p>
          <a:p>
            <a:r>
              <a:rPr lang="en-US" dirty="0"/>
              <a:t>We improve the safety and generalizability of our system by combining a robotics trajectory planner and deep RL</a:t>
            </a:r>
          </a:p>
          <a:p>
            <a:r>
              <a:rPr lang="en-US" dirty="0"/>
              <a:t>Using curriculum learning we reduce the training time while improving  the final return</a:t>
            </a:r>
          </a:p>
          <a:p>
            <a:endParaRPr lang="en-US" dirty="0"/>
          </a:p>
          <a:p>
            <a:r>
              <a:rPr lang="en-US" dirty="0"/>
              <a:t>Lastly, by evaluating our system in the simulation using a </a:t>
            </a:r>
            <a:r>
              <a:rPr lang="en-US" dirty="0" err="1"/>
              <a:t>Clearpath</a:t>
            </a:r>
            <a:r>
              <a:rPr lang="en-US" dirty="0"/>
              <a:t> Jackal and in the real world using a </a:t>
            </a:r>
            <a:r>
              <a:rPr lang="en-US" dirty="0" err="1"/>
              <a:t>Turtlebot</a:t>
            </a:r>
            <a:r>
              <a:rPr lang="en-US" dirty="0"/>
              <a:t> 2 robots, we show that our system can be more reliable and efficient for front-following in compare to the current state-of the art or an end-to-end method.</a:t>
            </a:r>
          </a:p>
        </p:txBody>
      </p:sp>
      <p:sp>
        <p:nvSpPr>
          <p:cNvPr id="4" name="Slide Number Placeholder 3"/>
          <p:cNvSpPr>
            <a:spLocks noGrp="1"/>
          </p:cNvSpPr>
          <p:nvPr>
            <p:ph type="sldNum" sz="quarter" idx="5"/>
          </p:nvPr>
        </p:nvSpPr>
        <p:spPr/>
        <p:txBody>
          <a:bodyPr/>
          <a:lstStyle/>
          <a:p>
            <a:fld id="{4075782B-C9EE-4CBB-A8D5-4FE7D558246D}" type="slidenum">
              <a:rPr lang="en-CA" smtClean="0"/>
              <a:t>3</a:t>
            </a:fld>
            <a:endParaRPr lang="en-CA"/>
          </a:p>
        </p:txBody>
      </p:sp>
    </p:spTree>
    <p:extLst>
      <p:ext uri="{BB962C8B-B14F-4D97-AF65-F5344CB8AC3E}">
        <p14:creationId xmlns:p14="http://schemas.microsoft.com/office/powerpoint/2010/main" val="601604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Our learn based goal planner approach uses the combination of deep RL and classical trajectory planners. Our policy employs an implementation of D4PG to output a short navigation goal.  </a:t>
            </a:r>
          </a:p>
          <a:p>
            <a:r>
              <a:rPr lang="en-US" dirty="0"/>
              <a:t>We combine it with a curriculum to reduce training time while achieving a higher return.</a:t>
            </a:r>
          </a:p>
          <a:p>
            <a:r>
              <a:rPr lang="en-US" dirty="0"/>
              <a:t>Then a Classical trajectory planners navigates the robot toward the goal</a:t>
            </a:r>
            <a:endParaRPr lang="en-CA" dirty="0"/>
          </a:p>
        </p:txBody>
      </p:sp>
      <p:sp>
        <p:nvSpPr>
          <p:cNvPr id="4" name="Slide Number Placeholder 3"/>
          <p:cNvSpPr>
            <a:spLocks noGrp="1"/>
          </p:cNvSpPr>
          <p:nvPr>
            <p:ph type="sldNum" sz="quarter" idx="5"/>
          </p:nvPr>
        </p:nvSpPr>
        <p:spPr/>
        <p:txBody>
          <a:bodyPr/>
          <a:lstStyle/>
          <a:p>
            <a:fld id="{4075782B-C9EE-4CBB-A8D5-4FE7D558246D}" type="slidenum">
              <a:rPr lang="en-CA" smtClean="0"/>
              <a:t>4</a:t>
            </a:fld>
            <a:endParaRPr lang="en-CA"/>
          </a:p>
        </p:txBody>
      </p:sp>
    </p:spTree>
    <p:extLst>
      <p:ext uri="{BB962C8B-B14F-4D97-AF65-F5344CB8AC3E}">
        <p14:creationId xmlns:p14="http://schemas.microsoft.com/office/powerpoint/2010/main" val="1476385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dirty="0"/>
              <a:t>We compare our method in both simulation and real world using two baselines</a:t>
            </a:r>
          </a:p>
          <a:p>
            <a:pPr marL="228600" indent="-228600" rtl="0">
              <a:buAutoNum type="arabicParenR"/>
            </a:pPr>
            <a:r>
              <a:rPr lang="en-CA" dirty="0"/>
              <a:t>The first one is the latest hand crafted following ahead paper. They exploits EKF to predict the position of the user. Then using a trajectory planner robot navigates to the predicted position.</a:t>
            </a:r>
          </a:p>
          <a:p>
            <a:pPr marL="228600" indent="-228600" rtl="0">
              <a:buAutoNum type="arabicParenR"/>
            </a:pPr>
            <a:r>
              <a:rPr lang="en-CA" dirty="0"/>
              <a:t>The second baseline is an End-to-End Learning approach, </a:t>
            </a:r>
            <a:r>
              <a:rPr lang="en-US" dirty="0"/>
              <a:t>we use the same D4PG implementation with our curriculum leaning, but instead of a navigational goal, the policy directly outputs the robot’s linear and angular velocities </a:t>
            </a:r>
          </a:p>
          <a:p>
            <a:pPr marL="0" indent="0" rtl="0">
              <a:buNone/>
            </a:pPr>
            <a:r>
              <a:rPr lang="en-US" dirty="0"/>
              <a:t>In what follows first we will go over the simulation experiments. And then show the real-world results</a:t>
            </a:r>
            <a:endParaRPr lang="en-CA" dirty="0"/>
          </a:p>
        </p:txBody>
      </p:sp>
      <p:sp>
        <p:nvSpPr>
          <p:cNvPr id="4" name="Slide Number Placeholder 3"/>
          <p:cNvSpPr>
            <a:spLocks noGrp="1"/>
          </p:cNvSpPr>
          <p:nvPr>
            <p:ph type="sldNum" sz="quarter" idx="5"/>
          </p:nvPr>
        </p:nvSpPr>
        <p:spPr/>
        <p:txBody>
          <a:bodyPr/>
          <a:lstStyle/>
          <a:p>
            <a:fld id="{4075782B-C9EE-4CBB-A8D5-4FE7D558246D}" type="slidenum">
              <a:rPr lang="en-CA" smtClean="0"/>
              <a:t>5</a:t>
            </a:fld>
            <a:endParaRPr lang="en-CA"/>
          </a:p>
        </p:txBody>
      </p:sp>
    </p:spTree>
    <p:extLst>
      <p:ext uri="{BB962C8B-B14F-4D97-AF65-F5344CB8AC3E}">
        <p14:creationId xmlns:p14="http://schemas.microsoft.com/office/powerpoint/2010/main" val="295630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three experiments with different human trajectories. In each experiment, we report the mean person-robot angle , the mean robot-user distance and the episode accumulated reward</a:t>
            </a:r>
          </a:p>
          <a:p>
            <a:pPr rtl="0"/>
            <a:r>
              <a:rPr lang="en-US" dirty="0"/>
              <a:t>The results for all the simulation experiments using our system LBGP versus </a:t>
            </a:r>
            <a:r>
              <a:rPr lang="en-US" dirty="0" err="1"/>
              <a:t>baseleines</a:t>
            </a:r>
            <a:r>
              <a:rPr lang="en-US" dirty="0"/>
              <a:t> are shown on the table. For all challenging trajectories our model achieves the highest return.</a:t>
            </a:r>
          </a:p>
          <a:p>
            <a:pPr rtl="0"/>
            <a:endParaRPr lang="en-US" dirty="0"/>
          </a:p>
          <a:p>
            <a:pPr rtl="0"/>
            <a:r>
              <a:rPr lang="en-US" dirty="0"/>
              <a:t>------- for all the experiments except straight ahead experiment. HC method can achieve a better results in this case as the incorporated EKF relies on linearity of human motion and it can optimally follow the straight line while we consider noise in our system so the robot may slightly deviate  to the sides. </a:t>
            </a:r>
          </a:p>
        </p:txBody>
      </p:sp>
      <p:sp>
        <p:nvSpPr>
          <p:cNvPr id="4" name="Slide Number Placeholder 3"/>
          <p:cNvSpPr>
            <a:spLocks noGrp="1"/>
          </p:cNvSpPr>
          <p:nvPr>
            <p:ph type="sldNum" sz="quarter" idx="5"/>
          </p:nvPr>
        </p:nvSpPr>
        <p:spPr/>
        <p:txBody>
          <a:bodyPr/>
          <a:lstStyle/>
          <a:p>
            <a:fld id="{4075782B-C9EE-4CBB-A8D5-4FE7D558246D}" type="slidenum">
              <a:rPr lang="en-CA" smtClean="0"/>
              <a:t>6</a:t>
            </a:fld>
            <a:endParaRPr lang="en-CA"/>
          </a:p>
        </p:txBody>
      </p:sp>
    </p:spTree>
    <p:extLst>
      <p:ext uri="{BB962C8B-B14F-4D97-AF65-F5344CB8AC3E}">
        <p14:creationId xmlns:p14="http://schemas.microsoft.com/office/powerpoint/2010/main" val="3748766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dirty="0"/>
              <a:t>This image shows the trajectories of human and robot during the third simulation experiment using our systems versus two baselines.</a:t>
            </a:r>
            <a:endParaRPr lang="en-US" dirty="0"/>
          </a:p>
        </p:txBody>
      </p:sp>
      <p:sp>
        <p:nvSpPr>
          <p:cNvPr id="4" name="Slide Number Placeholder 3"/>
          <p:cNvSpPr>
            <a:spLocks noGrp="1"/>
          </p:cNvSpPr>
          <p:nvPr>
            <p:ph type="sldNum" sz="quarter" idx="5"/>
          </p:nvPr>
        </p:nvSpPr>
        <p:spPr/>
        <p:txBody>
          <a:bodyPr/>
          <a:lstStyle/>
          <a:p>
            <a:fld id="{4075782B-C9EE-4CBB-A8D5-4FE7D558246D}" type="slidenum">
              <a:rPr lang="en-CA" smtClean="0"/>
              <a:t>7</a:t>
            </a:fld>
            <a:endParaRPr lang="en-CA"/>
          </a:p>
        </p:txBody>
      </p:sp>
    </p:spTree>
    <p:extLst>
      <p:ext uri="{BB962C8B-B14F-4D97-AF65-F5344CB8AC3E}">
        <p14:creationId xmlns:p14="http://schemas.microsoft.com/office/powerpoint/2010/main" val="58470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dirty="0"/>
              <a:t>In the following we will go over the results of real world experiments first we will show the results of each experiment in a table comparing our system versus two base lines and then show the video of each experiment. This table shows the performance of our method in compare to baselines for the straight experiment using </a:t>
            </a:r>
            <a:r>
              <a:rPr lang="en-US" dirty="0"/>
              <a:t>4 initial settings. The end-to-end method failed most of the experiment by colliding with the user so we are not including its videos.</a:t>
            </a:r>
            <a:endParaRPr lang="en-CA" dirty="0"/>
          </a:p>
        </p:txBody>
      </p:sp>
      <p:sp>
        <p:nvSpPr>
          <p:cNvPr id="4" name="Slide Number Placeholder 3"/>
          <p:cNvSpPr>
            <a:spLocks noGrp="1"/>
          </p:cNvSpPr>
          <p:nvPr>
            <p:ph type="sldNum" sz="quarter" idx="5"/>
          </p:nvPr>
        </p:nvSpPr>
        <p:spPr/>
        <p:txBody>
          <a:bodyPr/>
          <a:lstStyle/>
          <a:p>
            <a:fld id="{4075782B-C9EE-4CBB-A8D5-4FE7D558246D}" type="slidenum">
              <a:rPr lang="en-CA" smtClean="0"/>
              <a:t>8</a:t>
            </a:fld>
            <a:endParaRPr lang="en-CA"/>
          </a:p>
        </p:txBody>
      </p:sp>
    </p:spTree>
    <p:extLst>
      <p:ext uri="{BB962C8B-B14F-4D97-AF65-F5344CB8AC3E}">
        <p14:creationId xmlns:p14="http://schemas.microsoft.com/office/powerpoint/2010/main" val="1631350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075782B-C9EE-4CBB-A8D5-4FE7D558246D}" type="slidenum">
              <a:rPr lang="en-CA" smtClean="0"/>
              <a:t>9</a:t>
            </a:fld>
            <a:endParaRPr lang="en-CA"/>
          </a:p>
        </p:txBody>
      </p:sp>
    </p:spTree>
    <p:extLst>
      <p:ext uri="{BB962C8B-B14F-4D97-AF65-F5344CB8AC3E}">
        <p14:creationId xmlns:p14="http://schemas.microsoft.com/office/powerpoint/2010/main" val="3577906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4C856-EEA4-4658-B9FB-A51DDE526B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6BB15EC-E578-4F9C-9A55-574BCEE36F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89CF42D-F242-450E-9077-667E8CFB23AF}"/>
              </a:ext>
            </a:extLst>
          </p:cNvPr>
          <p:cNvSpPr>
            <a:spLocks noGrp="1"/>
          </p:cNvSpPr>
          <p:nvPr>
            <p:ph type="dt" sz="half" idx="10"/>
          </p:nvPr>
        </p:nvSpPr>
        <p:spPr/>
        <p:txBody>
          <a:bodyPr/>
          <a:lstStyle/>
          <a:p>
            <a:fld id="{7708B9E5-05FC-4DA6-88DE-D1D4CCFBDDFC}" type="datetimeFigureOut">
              <a:rPr lang="en-CA" smtClean="0"/>
              <a:t>2022-04-26</a:t>
            </a:fld>
            <a:endParaRPr lang="en-CA"/>
          </a:p>
        </p:txBody>
      </p:sp>
      <p:sp>
        <p:nvSpPr>
          <p:cNvPr id="5" name="Footer Placeholder 4">
            <a:extLst>
              <a:ext uri="{FF2B5EF4-FFF2-40B4-BE49-F238E27FC236}">
                <a16:creationId xmlns:a16="http://schemas.microsoft.com/office/drawing/2014/main" id="{E5AEB3E6-5F99-4E42-95A5-9CB5FA31EF5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6C72BF-131F-4EE4-A592-567A0B2A5317}"/>
              </a:ext>
            </a:extLst>
          </p:cNvPr>
          <p:cNvSpPr>
            <a:spLocks noGrp="1"/>
          </p:cNvSpPr>
          <p:nvPr>
            <p:ph type="sldNum" sz="quarter" idx="12"/>
          </p:nvPr>
        </p:nvSpPr>
        <p:spPr/>
        <p:txBody>
          <a:bodyPr/>
          <a:lstStyle/>
          <a:p>
            <a:fld id="{E999A865-6478-49C2-B1B4-201DEA56B257}" type="slidenum">
              <a:rPr lang="en-CA" smtClean="0"/>
              <a:t>‹#›</a:t>
            </a:fld>
            <a:endParaRPr lang="en-CA"/>
          </a:p>
        </p:txBody>
      </p:sp>
    </p:spTree>
    <p:extLst>
      <p:ext uri="{BB962C8B-B14F-4D97-AF65-F5344CB8AC3E}">
        <p14:creationId xmlns:p14="http://schemas.microsoft.com/office/powerpoint/2010/main" val="1300268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BD2-1110-4661-8BC0-DC071D7E87F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5E27576-45CF-4700-8A3D-5F1BC2BA65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36D4B78-603A-4162-9BBA-07BEE9EDBE1C}"/>
              </a:ext>
            </a:extLst>
          </p:cNvPr>
          <p:cNvSpPr>
            <a:spLocks noGrp="1"/>
          </p:cNvSpPr>
          <p:nvPr>
            <p:ph type="dt" sz="half" idx="10"/>
          </p:nvPr>
        </p:nvSpPr>
        <p:spPr/>
        <p:txBody>
          <a:bodyPr/>
          <a:lstStyle/>
          <a:p>
            <a:fld id="{7708B9E5-05FC-4DA6-88DE-D1D4CCFBDDFC}" type="datetimeFigureOut">
              <a:rPr lang="en-CA" smtClean="0"/>
              <a:t>2022-04-26</a:t>
            </a:fld>
            <a:endParaRPr lang="en-CA"/>
          </a:p>
        </p:txBody>
      </p:sp>
      <p:sp>
        <p:nvSpPr>
          <p:cNvPr id="5" name="Footer Placeholder 4">
            <a:extLst>
              <a:ext uri="{FF2B5EF4-FFF2-40B4-BE49-F238E27FC236}">
                <a16:creationId xmlns:a16="http://schemas.microsoft.com/office/drawing/2014/main" id="{EF6D8E70-2E07-4F94-A802-2123538CEAB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62305B-ED1C-4A43-A059-2A9CFE5A6FF1}"/>
              </a:ext>
            </a:extLst>
          </p:cNvPr>
          <p:cNvSpPr>
            <a:spLocks noGrp="1"/>
          </p:cNvSpPr>
          <p:nvPr>
            <p:ph type="sldNum" sz="quarter" idx="12"/>
          </p:nvPr>
        </p:nvSpPr>
        <p:spPr/>
        <p:txBody>
          <a:bodyPr/>
          <a:lstStyle/>
          <a:p>
            <a:fld id="{E999A865-6478-49C2-B1B4-201DEA56B257}" type="slidenum">
              <a:rPr lang="en-CA" smtClean="0"/>
              <a:t>‹#›</a:t>
            </a:fld>
            <a:endParaRPr lang="en-CA"/>
          </a:p>
        </p:txBody>
      </p:sp>
    </p:spTree>
    <p:extLst>
      <p:ext uri="{BB962C8B-B14F-4D97-AF65-F5344CB8AC3E}">
        <p14:creationId xmlns:p14="http://schemas.microsoft.com/office/powerpoint/2010/main" val="276802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7EF2D-70FD-4C59-AA2D-197F5C4505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41F5EF-511B-410B-9363-2E835A078B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EE8349-54F3-49F2-A848-E325D516B5BB}"/>
              </a:ext>
            </a:extLst>
          </p:cNvPr>
          <p:cNvSpPr>
            <a:spLocks noGrp="1"/>
          </p:cNvSpPr>
          <p:nvPr>
            <p:ph type="dt" sz="half" idx="10"/>
          </p:nvPr>
        </p:nvSpPr>
        <p:spPr/>
        <p:txBody>
          <a:bodyPr/>
          <a:lstStyle/>
          <a:p>
            <a:fld id="{7708B9E5-05FC-4DA6-88DE-D1D4CCFBDDFC}" type="datetimeFigureOut">
              <a:rPr lang="en-CA" smtClean="0"/>
              <a:t>2022-04-26</a:t>
            </a:fld>
            <a:endParaRPr lang="en-CA"/>
          </a:p>
        </p:txBody>
      </p:sp>
      <p:sp>
        <p:nvSpPr>
          <p:cNvPr id="5" name="Footer Placeholder 4">
            <a:extLst>
              <a:ext uri="{FF2B5EF4-FFF2-40B4-BE49-F238E27FC236}">
                <a16:creationId xmlns:a16="http://schemas.microsoft.com/office/drawing/2014/main" id="{7BF2C235-3466-402E-B765-163E749DEB4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867B121-D63A-4BAD-AEF6-8FEA0D0FC6F9}"/>
              </a:ext>
            </a:extLst>
          </p:cNvPr>
          <p:cNvSpPr>
            <a:spLocks noGrp="1"/>
          </p:cNvSpPr>
          <p:nvPr>
            <p:ph type="sldNum" sz="quarter" idx="12"/>
          </p:nvPr>
        </p:nvSpPr>
        <p:spPr/>
        <p:txBody>
          <a:bodyPr/>
          <a:lstStyle/>
          <a:p>
            <a:fld id="{E999A865-6478-49C2-B1B4-201DEA56B257}" type="slidenum">
              <a:rPr lang="en-CA" smtClean="0"/>
              <a:t>‹#›</a:t>
            </a:fld>
            <a:endParaRPr lang="en-CA"/>
          </a:p>
        </p:txBody>
      </p:sp>
    </p:spTree>
    <p:extLst>
      <p:ext uri="{BB962C8B-B14F-4D97-AF65-F5344CB8AC3E}">
        <p14:creationId xmlns:p14="http://schemas.microsoft.com/office/powerpoint/2010/main" val="720843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759FD-C01D-4BD6-89AB-5C576B8BD2E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06CD841-D21F-4DCE-B036-BEAD832BFA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1C0EA95-861E-427D-A89C-37712450EFD4}"/>
              </a:ext>
            </a:extLst>
          </p:cNvPr>
          <p:cNvSpPr>
            <a:spLocks noGrp="1"/>
          </p:cNvSpPr>
          <p:nvPr>
            <p:ph type="dt" sz="half" idx="10"/>
          </p:nvPr>
        </p:nvSpPr>
        <p:spPr/>
        <p:txBody>
          <a:bodyPr/>
          <a:lstStyle/>
          <a:p>
            <a:fld id="{7708B9E5-05FC-4DA6-88DE-D1D4CCFBDDFC}" type="datetimeFigureOut">
              <a:rPr lang="en-CA" smtClean="0"/>
              <a:t>2022-04-26</a:t>
            </a:fld>
            <a:endParaRPr lang="en-CA"/>
          </a:p>
        </p:txBody>
      </p:sp>
      <p:sp>
        <p:nvSpPr>
          <p:cNvPr id="5" name="Footer Placeholder 4">
            <a:extLst>
              <a:ext uri="{FF2B5EF4-FFF2-40B4-BE49-F238E27FC236}">
                <a16:creationId xmlns:a16="http://schemas.microsoft.com/office/drawing/2014/main" id="{602A2478-B96B-4256-8E28-AF85106F020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41C60E5-8125-4CFC-A981-61696453AB39}"/>
              </a:ext>
            </a:extLst>
          </p:cNvPr>
          <p:cNvSpPr>
            <a:spLocks noGrp="1"/>
          </p:cNvSpPr>
          <p:nvPr>
            <p:ph type="sldNum" sz="quarter" idx="12"/>
          </p:nvPr>
        </p:nvSpPr>
        <p:spPr/>
        <p:txBody>
          <a:bodyPr/>
          <a:lstStyle/>
          <a:p>
            <a:fld id="{E999A865-6478-49C2-B1B4-201DEA56B257}" type="slidenum">
              <a:rPr lang="en-CA" smtClean="0"/>
              <a:t>‹#›</a:t>
            </a:fld>
            <a:endParaRPr lang="en-CA"/>
          </a:p>
        </p:txBody>
      </p:sp>
    </p:spTree>
    <p:extLst>
      <p:ext uri="{BB962C8B-B14F-4D97-AF65-F5344CB8AC3E}">
        <p14:creationId xmlns:p14="http://schemas.microsoft.com/office/powerpoint/2010/main" val="95587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1FF8-F7EC-446F-82F0-45B803FA74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977A496-2A5F-4FAE-ADE8-89B19CBF35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FFF704-6B97-4FFA-A1B0-B77C978325C4}"/>
              </a:ext>
            </a:extLst>
          </p:cNvPr>
          <p:cNvSpPr>
            <a:spLocks noGrp="1"/>
          </p:cNvSpPr>
          <p:nvPr>
            <p:ph type="dt" sz="half" idx="10"/>
          </p:nvPr>
        </p:nvSpPr>
        <p:spPr/>
        <p:txBody>
          <a:bodyPr/>
          <a:lstStyle/>
          <a:p>
            <a:fld id="{7708B9E5-05FC-4DA6-88DE-D1D4CCFBDDFC}" type="datetimeFigureOut">
              <a:rPr lang="en-CA" smtClean="0"/>
              <a:t>2022-04-26</a:t>
            </a:fld>
            <a:endParaRPr lang="en-CA"/>
          </a:p>
        </p:txBody>
      </p:sp>
      <p:sp>
        <p:nvSpPr>
          <p:cNvPr id="5" name="Footer Placeholder 4">
            <a:extLst>
              <a:ext uri="{FF2B5EF4-FFF2-40B4-BE49-F238E27FC236}">
                <a16:creationId xmlns:a16="http://schemas.microsoft.com/office/drawing/2014/main" id="{DCC39553-950B-47E2-B89C-14E722E4AD0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BE2D058-2CBD-4ABF-BF03-7049D681A372}"/>
              </a:ext>
            </a:extLst>
          </p:cNvPr>
          <p:cNvSpPr>
            <a:spLocks noGrp="1"/>
          </p:cNvSpPr>
          <p:nvPr>
            <p:ph type="sldNum" sz="quarter" idx="12"/>
          </p:nvPr>
        </p:nvSpPr>
        <p:spPr/>
        <p:txBody>
          <a:bodyPr/>
          <a:lstStyle/>
          <a:p>
            <a:fld id="{E999A865-6478-49C2-B1B4-201DEA56B257}" type="slidenum">
              <a:rPr lang="en-CA" smtClean="0"/>
              <a:t>‹#›</a:t>
            </a:fld>
            <a:endParaRPr lang="en-CA"/>
          </a:p>
        </p:txBody>
      </p:sp>
    </p:spTree>
    <p:extLst>
      <p:ext uri="{BB962C8B-B14F-4D97-AF65-F5344CB8AC3E}">
        <p14:creationId xmlns:p14="http://schemas.microsoft.com/office/powerpoint/2010/main" val="2498751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72817-22D1-4B21-AF2E-70ED82C064E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C8A0F49-51AF-4F49-AC78-69D3C61058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4B18221-1461-4076-A986-B83C90F8E8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372ABD1-F45D-4BB6-BEDA-484347F6DB1E}"/>
              </a:ext>
            </a:extLst>
          </p:cNvPr>
          <p:cNvSpPr>
            <a:spLocks noGrp="1"/>
          </p:cNvSpPr>
          <p:nvPr>
            <p:ph type="dt" sz="half" idx="10"/>
          </p:nvPr>
        </p:nvSpPr>
        <p:spPr/>
        <p:txBody>
          <a:bodyPr/>
          <a:lstStyle/>
          <a:p>
            <a:fld id="{7708B9E5-05FC-4DA6-88DE-D1D4CCFBDDFC}" type="datetimeFigureOut">
              <a:rPr lang="en-CA" smtClean="0"/>
              <a:t>2022-04-26</a:t>
            </a:fld>
            <a:endParaRPr lang="en-CA"/>
          </a:p>
        </p:txBody>
      </p:sp>
      <p:sp>
        <p:nvSpPr>
          <p:cNvPr id="6" name="Footer Placeholder 5">
            <a:extLst>
              <a:ext uri="{FF2B5EF4-FFF2-40B4-BE49-F238E27FC236}">
                <a16:creationId xmlns:a16="http://schemas.microsoft.com/office/drawing/2014/main" id="{C3B0924A-0D63-4F84-8D57-E64921D49A7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9784D3B-A18B-46CE-AEAF-C11314061515}"/>
              </a:ext>
            </a:extLst>
          </p:cNvPr>
          <p:cNvSpPr>
            <a:spLocks noGrp="1"/>
          </p:cNvSpPr>
          <p:nvPr>
            <p:ph type="sldNum" sz="quarter" idx="12"/>
          </p:nvPr>
        </p:nvSpPr>
        <p:spPr/>
        <p:txBody>
          <a:bodyPr/>
          <a:lstStyle/>
          <a:p>
            <a:fld id="{E999A865-6478-49C2-B1B4-201DEA56B257}" type="slidenum">
              <a:rPr lang="en-CA" smtClean="0"/>
              <a:t>‹#›</a:t>
            </a:fld>
            <a:endParaRPr lang="en-CA"/>
          </a:p>
        </p:txBody>
      </p:sp>
    </p:spTree>
    <p:extLst>
      <p:ext uri="{BB962C8B-B14F-4D97-AF65-F5344CB8AC3E}">
        <p14:creationId xmlns:p14="http://schemas.microsoft.com/office/powerpoint/2010/main" val="166713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1309-357E-4FA1-9797-91E12C2E247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C893EEE-5F5D-41A5-B090-E554B64A7D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1D57D5-5D7B-430C-800F-76B9C24997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4558117-17F1-4D4D-A96F-8BEAE4462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BE8FA4-C839-48CF-84CA-99DF4A121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6158278-449C-41C2-BFDC-79955042418C}"/>
              </a:ext>
            </a:extLst>
          </p:cNvPr>
          <p:cNvSpPr>
            <a:spLocks noGrp="1"/>
          </p:cNvSpPr>
          <p:nvPr>
            <p:ph type="dt" sz="half" idx="10"/>
          </p:nvPr>
        </p:nvSpPr>
        <p:spPr/>
        <p:txBody>
          <a:bodyPr/>
          <a:lstStyle/>
          <a:p>
            <a:fld id="{7708B9E5-05FC-4DA6-88DE-D1D4CCFBDDFC}" type="datetimeFigureOut">
              <a:rPr lang="en-CA" smtClean="0"/>
              <a:t>2022-04-26</a:t>
            </a:fld>
            <a:endParaRPr lang="en-CA"/>
          </a:p>
        </p:txBody>
      </p:sp>
      <p:sp>
        <p:nvSpPr>
          <p:cNvPr id="8" name="Footer Placeholder 7">
            <a:extLst>
              <a:ext uri="{FF2B5EF4-FFF2-40B4-BE49-F238E27FC236}">
                <a16:creationId xmlns:a16="http://schemas.microsoft.com/office/drawing/2014/main" id="{499F47C4-6F90-44C3-A0A9-10D5E0ED4E0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95D649E-37D8-4B19-B512-505DA1231A94}"/>
              </a:ext>
            </a:extLst>
          </p:cNvPr>
          <p:cNvSpPr>
            <a:spLocks noGrp="1"/>
          </p:cNvSpPr>
          <p:nvPr>
            <p:ph type="sldNum" sz="quarter" idx="12"/>
          </p:nvPr>
        </p:nvSpPr>
        <p:spPr/>
        <p:txBody>
          <a:bodyPr/>
          <a:lstStyle/>
          <a:p>
            <a:fld id="{E999A865-6478-49C2-B1B4-201DEA56B257}" type="slidenum">
              <a:rPr lang="en-CA" smtClean="0"/>
              <a:t>‹#›</a:t>
            </a:fld>
            <a:endParaRPr lang="en-CA"/>
          </a:p>
        </p:txBody>
      </p:sp>
    </p:spTree>
    <p:extLst>
      <p:ext uri="{BB962C8B-B14F-4D97-AF65-F5344CB8AC3E}">
        <p14:creationId xmlns:p14="http://schemas.microsoft.com/office/powerpoint/2010/main" val="1941219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5975D-0836-4D2D-BF08-23595F6E0C6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18AEEA3-41C4-48B9-BEA8-E335644A872B}"/>
              </a:ext>
            </a:extLst>
          </p:cNvPr>
          <p:cNvSpPr>
            <a:spLocks noGrp="1"/>
          </p:cNvSpPr>
          <p:nvPr>
            <p:ph type="dt" sz="half" idx="10"/>
          </p:nvPr>
        </p:nvSpPr>
        <p:spPr/>
        <p:txBody>
          <a:bodyPr/>
          <a:lstStyle/>
          <a:p>
            <a:fld id="{7708B9E5-05FC-4DA6-88DE-D1D4CCFBDDFC}" type="datetimeFigureOut">
              <a:rPr lang="en-CA" smtClean="0"/>
              <a:t>2022-04-26</a:t>
            </a:fld>
            <a:endParaRPr lang="en-CA"/>
          </a:p>
        </p:txBody>
      </p:sp>
      <p:sp>
        <p:nvSpPr>
          <p:cNvPr id="4" name="Footer Placeholder 3">
            <a:extLst>
              <a:ext uri="{FF2B5EF4-FFF2-40B4-BE49-F238E27FC236}">
                <a16:creationId xmlns:a16="http://schemas.microsoft.com/office/drawing/2014/main" id="{08D051C8-A1AF-413A-9CC0-B420A7F890D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78B6AFD-C47F-4474-A3BA-F93B20E09748}"/>
              </a:ext>
            </a:extLst>
          </p:cNvPr>
          <p:cNvSpPr>
            <a:spLocks noGrp="1"/>
          </p:cNvSpPr>
          <p:nvPr>
            <p:ph type="sldNum" sz="quarter" idx="12"/>
          </p:nvPr>
        </p:nvSpPr>
        <p:spPr/>
        <p:txBody>
          <a:bodyPr/>
          <a:lstStyle/>
          <a:p>
            <a:fld id="{E999A865-6478-49C2-B1B4-201DEA56B257}" type="slidenum">
              <a:rPr lang="en-CA" smtClean="0"/>
              <a:t>‹#›</a:t>
            </a:fld>
            <a:endParaRPr lang="en-CA"/>
          </a:p>
        </p:txBody>
      </p:sp>
    </p:spTree>
    <p:extLst>
      <p:ext uri="{BB962C8B-B14F-4D97-AF65-F5344CB8AC3E}">
        <p14:creationId xmlns:p14="http://schemas.microsoft.com/office/powerpoint/2010/main" val="2626690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4CDEC-6116-4042-96AB-36DAB5124E14}"/>
              </a:ext>
            </a:extLst>
          </p:cNvPr>
          <p:cNvSpPr>
            <a:spLocks noGrp="1"/>
          </p:cNvSpPr>
          <p:nvPr>
            <p:ph type="dt" sz="half" idx="10"/>
          </p:nvPr>
        </p:nvSpPr>
        <p:spPr/>
        <p:txBody>
          <a:bodyPr/>
          <a:lstStyle/>
          <a:p>
            <a:fld id="{7708B9E5-05FC-4DA6-88DE-D1D4CCFBDDFC}" type="datetimeFigureOut">
              <a:rPr lang="en-CA" smtClean="0"/>
              <a:t>2022-04-26</a:t>
            </a:fld>
            <a:endParaRPr lang="en-CA"/>
          </a:p>
        </p:txBody>
      </p:sp>
      <p:sp>
        <p:nvSpPr>
          <p:cNvPr id="3" name="Footer Placeholder 2">
            <a:extLst>
              <a:ext uri="{FF2B5EF4-FFF2-40B4-BE49-F238E27FC236}">
                <a16:creationId xmlns:a16="http://schemas.microsoft.com/office/drawing/2014/main" id="{2E0630EB-ABEB-46C3-AA42-A532F6218ED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CD082BA-FC65-4A8B-AE13-C1E49F45FE3C}"/>
              </a:ext>
            </a:extLst>
          </p:cNvPr>
          <p:cNvSpPr>
            <a:spLocks noGrp="1"/>
          </p:cNvSpPr>
          <p:nvPr>
            <p:ph type="sldNum" sz="quarter" idx="12"/>
          </p:nvPr>
        </p:nvSpPr>
        <p:spPr/>
        <p:txBody>
          <a:bodyPr/>
          <a:lstStyle/>
          <a:p>
            <a:fld id="{E999A865-6478-49C2-B1B4-201DEA56B257}" type="slidenum">
              <a:rPr lang="en-CA" smtClean="0"/>
              <a:t>‹#›</a:t>
            </a:fld>
            <a:endParaRPr lang="en-CA"/>
          </a:p>
        </p:txBody>
      </p:sp>
    </p:spTree>
    <p:extLst>
      <p:ext uri="{BB962C8B-B14F-4D97-AF65-F5344CB8AC3E}">
        <p14:creationId xmlns:p14="http://schemas.microsoft.com/office/powerpoint/2010/main" val="30870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F5A0-2ED0-49F2-83AF-B1A313A857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3EB14AD-3762-4362-ADB2-A00D2129DD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E1DD9D1-EDB5-44A8-9B71-E32E687E1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503147-C86C-4E88-B01E-312FB84A7173}"/>
              </a:ext>
            </a:extLst>
          </p:cNvPr>
          <p:cNvSpPr>
            <a:spLocks noGrp="1"/>
          </p:cNvSpPr>
          <p:nvPr>
            <p:ph type="dt" sz="half" idx="10"/>
          </p:nvPr>
        </p:nvSpPr>
        <p:spPr/>
        <p:txBody>
          <a:bodyPr/>
          <a:lstStyle/>
          <a:p>
            <a:fld id="{7708B9E5-05FC-4DA6-88DE-D1D4CCFBDDFC}" type="datetimeFigureOut">
              <a:rPr lang="en-CA" smtClean="0"/>
              <a:t>2022-04-26</a:t>
            </a:fld>
            <a:endParaRPr lang="en-CA"/>
          </a:p>
        </p:txBody>
      </p:sp>
      <p:sp>
        <p:nvSpPr>
          <p:cNvPr id="6" name="Footer Placeholder 5">
            <a:extLst>
              <a:ext uri="{FF2B5EF4-FFF2-40B4-BE49-F238E27FC236}">
                <a16:creationId xmlns:a16="http://schemas.microsoft.com/office/drawing/2014/main" id="{E3BF5FEA-8705-4910-84CE-41FD9018E8A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A6E4265-2687-4E45-95C1-B8273DEA508A}"/>
              </a:ext>
            </a:extLst>
          </p:cNvPr>
          <p:cNvSpPr>
            <a:spLocks noGrp="1"/>
          </p:cNvSpPr>
          <p:nvPr>
            <p:ph type="sldNum" sz="quarter" idx="12"/>
          </p:nvPr>
        </p:nvSpPr>
        <p:spPr/>
        <p:txBody>
          <a:bodyPr/>
          <a:lstStyle/>
          <a:p>
            <a:fld id="{E999A865-6478-49C2-B1B4-201DEA56B257}" type="slidenum">
              <a:rPr lang="en-CA" smtClean="0"/>
              <a:t>‹#›</a:t>
            </a:fld>
            <a:endParaRPr lang="en-CA"/>
          </a:p>
        </p:txBody>
      </p:sp>
    </p:spTree>
    <p:extLst>
      <p:ext uri="{BB962C8B-B14F-4D97-AF65-F5344CB8AC3E}">
        <p14:creationId xmlns:p14="http://schemas.microsoft.com/office/powerpoint/2010/main" val="1007647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0647-CA03-4789-8A07-A837EFE48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04BB34C-1A47-4EB5-AF93-4993644414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710A635-B086-4402-929B-20F0E16B6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AC53F-5C85-4DEA-9C5C-F230D756FFEF}"/>
              </a:ext>
            </a:extLst>
          </p:cNvPr>
          <p:cNvSpPr>
            <a:spLocks noGrp="1"/>
          </p:cNvSpPr>
          <p:nvPr>
            <p:ph type="dt" sz="half" idx="10"/>
          </p:nvPr>
        </p:nvSpPr>
        <p:spPr/>
        <p:txBody>
          <a:bodyPr/>
          <a:lstStyle/>
          <a:p>
            <a:fld id="{7708B9E5-05FC-4DA6-88DE-D1D4CCFBDDFC}" type="datetimeFigureOut">
              <a:rPr lang="en-CA" smtClean="0"/>
              <a:t>2022-04-26</a:t>
            </a:fld>
            <a:endParaRPr lang="en-CA"/>
          </a:p>
        </p:txBody>
      </p:sp>
      <p:sp>
        <p:nvSpPr>
          <p:cNvPr id="6" name="Footer Placeholder 5">
            <a:extLst>
              <a:ext uri="{FF2B5EF4-FFF2-40B4-BE49-F238E27FC236}">
                <a16:creationId xmlns:a16="http://schemas.microsoft.com/office/drawing/2014/main" id="{B70A97EC-69F6-4ECD-BE1E-FE4D209D94D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EF174B0-D531-4B92-9827-437A9BB69C27}"/>
              </a:ext>
            </a:extLst>
          </p:cNvPr>
          <p:cNvSpPr>
            <a:spLocks noGrp="1"/>
          </p:cNvSpPr>
          <p:nvPr>
            <p:ph type="sldNum" sz="quarter" idx="12"/>
          </p:nvPr>
        </p:nvSpPr>
        <p:spPr/>
        <p:txBody>
          <a:bodyPr/>
          <a:lstStyle/>
          <a:p>
            <a:fld id="{E999A865-6478-49C2-B1B4-201DEA56B257}" type="slidenum">
              <a:rPr lang="en-CA" smtClean="0"/>
              <a:t>‹#›</a:t>
            </a:fld>
            <a:endParaRPr lang="en-CA"/>
          </a:p>
        </p:txBody>
      </p:sp>
    </p:spTree>
    <p:extLst>
      <p:ext uri="{BB962C8B-B14F-4D97-AF65-F5344CB8AC3E}">
        <p14:creationId xmlns:p14="http://schemas.microsoft.com/office/powerpoint/2010/main" val="1101917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9BC737-4CDA-4631-B069-9B8C65F8E2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018650C-DA98-4605-88A2-6CD7F29472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3C5AC53-9CD5-41EC-BF3F-6F624665B7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08B9E5-05FC-4DA6-88DE-D1D4CCFBDDFC}" type="datetimeFigureOut">
              <a:rPr lang="en-CA" smtClean="0"/>
              <a:t>2022-04-26</a:t>
            </a:fld>
            <a:endParaRPr lang="en-CA"/>
          </a:p>
        </p:txBody>
      </p:sp>
      <p:sp>
        <p:nvSpPr>
          <p:cNvPr id="5" name="Footer Placeholder 4">
            <a:extLst>
              <a:ext uri="{FF2B5EF4-FFF2-40B4-BE49-F238E27FC236}">
                <a16:creationId xmlns:a16="http://schemas.microsoft.com/office/drawing/2014/main" id="{B8B7F14D-C837-4B13-9D45-02F1C265AC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65C9A1C3-45D7-4369-8BE3-1F5ECC6084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99A865-6478-49C2-B1B4-201DEA56B257}" type="slidenum">
              <a:rPr lang="en-CA" smtClean="0"/>
              <a:t>‹#›</a:t>
            </a:fld>
            <a:endParaRPr lang="en-CA"/>
          </a:p>
        </p:txBody>
      </p:sp>
    </p:spTree>
    <p:extLst>
      <p:ext uri="{BB962C8B-B14F-4D97-AF65-F5344CB8AC3E}">
        <p14:creationId xmlns:p14="http://schemas.microsoft.com/office/powerpoint/2010/main" val="6671019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video" Target="../media/media15.avi"/><Relationship Id="rId13" Type="http://schemas.openxmlformats.org/officeDocument/2006/relationships/image" Target="../media/image18.png"/><Relationship Id="rId3" Type="http://schemas.microsoft.com/office/2007/relationships/media" Target="../media/media13.avi"/><Relationship Id="rId7" Type="http://schemas.microsoft.com/office/2007/relationships/media" Target="../media/media15.avi"/><Relationship Id="rId12" Type="http://schemas.openxmlformats.org/officeDocument/2006/relationships/image" Target="../media/image17.png"/><Relationship Id="rId2" Type="http://schemas.openxmlformats.org/officeDocument/2006/relationships/video" Target="../media/media12.avi"/><Relationship Id="rId1" Type="http://schemas.microsoft.com/office/2007/relationships/media" Target="../media/media12.avi"/><Relationship Id="rId6" Type="http://schemas.openxmlformats.org/officeDocument/2006/relationships/video" Target="../media/media14.avi"/><Relationship Id="rId11" Type="http://schemas.openxmlformats.org/officeDocument/2006/relationships/image" Target="../media/image16.png"/><Relationship Id="rId5" Type="http://schemas.microsoft.com/office/2007/relationships/media" Target="../media/media14.avi"/><Relationship Id="rId10" Type="http://schemas.openxmlformats.org/officeDocument/2006/relationships/image" Target="../media/image15.png"/><Relationship Id="rId4" Type="http://schemas.openxmlformats.org/officeDocument/2006/relationships/video" Target="../media/media13.avi"/><Relationship Id="rId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video" Target="../media/media20.avi"/><Relationship Id="rId13" Type="http://schemas.openxmlformats.org/officeDocument/2006/relationships/image" Target="../media/image23.png"/><Relationship Id="rId3" Type="http://schemas.microsoft.com/office/2007/relationships/media" Target="../media/media18.avi"/><Relationship Id="rId7" Type="http://schemas.microsoft.com/office/2007/relationships/media" Target="../media/media20.avi"/><Relationship Id="rId12" Type="http://schemas.openxmlformats.org/officeDocument/2006/relationships/image" Target="../media/image22.png"/><Relationship Id="rId2" Type="http://schemas.openxmlformats.org/officeDocument/2006/relationships/video" Target="../media/media17.avi"/><Relationship Id="rId1" Type="http://schemas.microsoft.com/office/2007/relationships/media" Target="../media/media17.avi"/><Relationship Id="rId6" Type="http://schemas.openxmlformats.org/officeDocument/2006/relationships/video" Target="../media/media19.avi"/><Relationship Id="rId11" Type="http://schemas.openxmlformats.org/officeDocument/2006/relationships/image" Target="../media/image21.png"/><Relationship Id="rId5" Type="http://schemas.microsoft.com/office/2007/relationships/media" Target="../media/media19.avi"/><Relationship Id="rId10" Type="http://schemas.openxmlformats.org/officeDocument/2006/relationships/image" Target="../media/image20.png"/><Relationship Id="rId4" Type="http://schemas.openxmlformats.org/officeDocument/2006/relationships/video" Target="../media/media18.avi"/><Relationship Id="rId9"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video" Target="../media/media24.avi"/><Relationship Id="rId13" Type="http://schemas.openxmlformats.org/officeDocument/2006/relationships/image" Target="../media/image27.png"/><Relationship Id="rId3" Type="http://schemas.microsoft.com/office/2007/relationships/media" Target="../media/media22.avi"/><Relationship Id="rId7" Type="http://schemas.microsoft.com/office/2007/relationships/media" Target="../media/media24.avi"/><Relationship Id="rId12" Type="http://schemas.openxmlformats.org/officeDocument/2006/relationships/image" Target="../media/image26.png"/><Relationship Id="rId2" Type="http://schemas.openxmlformats.org/officeDocument/2006/relationships/video" Target="../media/media21.avi"/><Relationship Id="rId1" Type="http://schemas.microsoft.com/office/2007/relationships/media" Target="../media/media21.avi"/><Relationship Id="rId6" Type="http://schemas.openxmlformats.org/officeDocument/2006/relationships/video" Target="../media/media23.avi"/><Relationship Id="rId11" Type="http://schemas.openxmlformats.org/officeDocument/2006/relationships/image" Target="../media/image25.png"/><Relationship Id="rId5" Type="http://schemas.microsoft.com/office/2007/relationships/media" Target="../media/media23.avi"/><Relationship Id="rId10" Type="http://schemas.openxmlformats.org/officeDocument/2006/relationships/image" Target="../media/image24.png"/><Relationship Id="rId4" Type="http://schemas.openxmlformats.org/officeDocument/2006/relationships/video" Target="../media/media22.avi"/><Relationship Id="rId9"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8" Type="http://schemas.openxmlformats.org/officeDocument/2006/relationships/video" Target="../media/media29.avi"/><Relationship Id="rId13" Type="http://schemas.openxmlformats.org/officeDocument/2006/relationships/image" Target="../media/image32.png"/><Relationship Id="rId3" Type="http://schemas.microsoft.com/office/2007/relationships/media" Target="../media/media27.avi"/><Relationship Id="rId7" Type="http://schemas.microsoft.com/office/2007/relationships/media" Target="../media/media29.avi"/><Relationship Id="rId12" Type="http://schemas.openxmlformats.org/officeDocument/2006/relationships/image" Target="../media/image31.png"/><Relationship Id="rId2" Type="http://schemas.openxmlformats.org/officeDocument/2006/relationships/video" Target="../media/media26.avi"/><Relationship Id="rId1" Type="http://schemas.microsoft.com/office/2007/relationships/media" Target="../media/media26.avi"/><Relationship Id="rId6" Type="http://schemas.openxmlformats.org/officeDocument/2006/relationships/video" Target="../media/media28.avi"/><Relationship Id="rId11" Type="http://schemas.openxmlformats.org/officeDocument/2006/relationships/image" Target="../media/image30.png"/><Relationship Id="rId5" Type="http://schemas.microsoft.com/office/2007/relationships/media" Target="../media/media28.avi"/><Relationship Id="rId10" Type="http://schemas.openxmlformats.org/officeDocument/2006/relationships/image" Target="../media/image29.png"/><Relationship Id="rId4" Type="http://schemas.openxmlformats.org/officeDocument/2006/relationships/video" Target="../media/media27.avi"/><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video" Target="../media/media33.avi"/><Relationship Id="rId13" Type="http://schemas.openxmlformats.org/officeDocument/2006/relationships/image" Target="../media/image36.png"/><Relationship Id="rId3" Type="http://schemas.microsoft.com/office/2007/relationships/media" Target="../media/media31.avi"/><Relationship Id="rId7" Type="http://schemas.microsoft.com/office/2007/relationships/media" Target="../media/media33.avi"/><Relationship Id="rId12" Type="http://schemas.openxmlformats.org/officeDocument/2006/relationships/image" Target="../media/image35.png"/><Relationship Id="rId2" Type="http://schemas.openxmlformats.org/officeDocument/2006/relationships/video" Target="../media/media30.avi"/><Relationship Id="rId1" Type="http://schemas.microsoft.com/office/2007/relationships/media" Target="../media/media30.avi"/><Relationship Id="rId6" Type="http://schemas.openxmlformats.org/officeDocument/2006/relationships/video" Target="../media/media32.avi"/><Relationship Id="rId11" Type="http://schemas.openxmlformats.org/officeDocument/2006/relationships/image" Target="../media/image34.png"/><Relationship Id="rId5" Type="http://schemas.microsoft.com/office/2007/relationships/media" Target="../media/media32.avi"/><Relationship Id="rId10" Type="http://schemas.openxmlformats.org/officeDocument/2006/relationships/image" Target="../media/image33.png"/><Relationship Id="rId4" Type="http://schemas.openxmlformats.org/officeDocument/2006/relationships/video" Target="../media/media31.avi"/><Relationship Id="rId9"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video" Target="../media/media11.avi"/><Relationship Id="rId13" Type="http://schemas.openxmlformats.org/officeDocument/2006/relationships/image" Target="../media/image13.png"/><Relationship Id="rId3" Type="http://schemas.microsoft.com/office/2007/relationships/media" Target="../media/media9.avi"/><Relationship Id="rId7" Type="http://schemas.microsoft.com/office/2007/relationships/media" Target="../media/media11.avi"/><Relationship Id="rId12" Type="http://schemas.openxmlformats.org/officeDocument/2006/relationships/image" Target="../media/image12.png"/><Relationship Id="rId2" Type="http://schemas.openxmlformats.org/officeDocument/2006/relationships/video" Target="../media/media8.avi"/><Relationship Id="rId1" Type="http://schemas.microsoft.com/office/2007/relationships/media" Target="../media/media8.avi"/><Relationship Id="rId6" Type="http://schemas.openxmlformats.org/officeDocument/2006/relationships/video" Target="../media/media10.avi"/><Relationship Id="rId11" Type="http://schemas.openxmlformats.org/officeDocument/2006/relationships/image" Target="../media/image11.png"/><Relationship Id="rId5" Type="http://schemas.microsoft.com/office/2007/relationships/media" Target="../media/media10.avi"/><Relationship Id="rId10" Type="http://schemas.openxmlformats.org/officeDocument/2006/relationships/notesSlide" Target="../notesSlides/notesSlide9.xml"/><Relationship Id="rId4" Type="http://schemas.openxmlformats.org/officeDocument/2006/relationships/video" Target="../media/media9.avi"/><Relationship Id="rId9" Type="http://schemas.openxmlformats.org/officeDocument/2006/relationships/slideLayout" Target="../slideLayouts/slideLayout2.xml"/><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983D-B985-4FCA-9E6C-CED92B756839}"/>
              </a:ext>
            </a:extLst>
          </p:cNvPr>
          <p:cNvSpPr>
            <a:spLocks noGrp="1"/>
          </p:cNvSpPr>
          <p:nvPr>
            <p:ph type="ctrTitle"/>
          </p:nvPr>
        </p:nvSpPr>
        <p:spPr>
          <a:xfrm>
            <a:off x="1089675" y="1410949"/>
            <a:ext cx="10179728" cy="2387600"/>
          </a:xfrm>
        </p:spPr>
        <p:txBody>
          <a:bodyPr>
            <a:normAutofit/>
          </a:bodyPr>
          <a:lstStyle/>
          <a:p>
            <a:r>
              <a:rPr lang="en-US" sz="4800" dirty="0"/>
              <a:t>LBGP: Learning Based Goal Planning for</a:t>
            </a:r>
            <a:br>
              <a:rPr lang="en-US" sz="4800" dirty="0"/>
            </a:br>
            <a:r>
              <a:rPr lang="en-US" sz="4800" dirty="0"/>
              <a:t>Autonomous Following in Front</a:t>
            </a:r>
            <a:endParaRPr lang="en-CA" sz="4800" dirty="0"/>
          </a:p>
        </p:txBody>
      </p:sp>
      <p:sp>
        <p:nvSpPr>
          <p:cNvPr id="3" name="Subtitle 2">
            <a:extLst>
              <a:ext uri="{FF2B5EF4-FFF2-40B4-BE49-F238E27FC236}">
                <a16:creationId xmlns:a16="http://schemas.microsoft.com/office/drawing/2014/main" id="{2F79FAFD-22F2-4242-93E0-5413644BDE3D}"/>
              </a:ext>
            </a:extLst>
          </p:cNvPr>
          <p:cNvSpPr>
            <a:spLocks noGrp="1"/>
          </p:cNvSpPr>
          <p:nvPr>
            <p:ph type="subTitle" idx="1"/>
          </p:nvPr>
        </p:nvSpPr>
        <p:spPr>
          <a:xfrm>
            <a:off x="1607539" y="4236853"/>
            <a:ext cx="9144000" cy="1655762"/>
          </a:xfrm>
        </p:spPr>
        <p:txBody>
          <a:bodyPr/>
          <a:lstStyle/>
          <a:p>
            <a:r>
              <a:rPr lang="en-CA" dirty="0"/>
              <a:t>Payam Nikdel, Richard Vaughan, Mo Chen</a:t>
            </a:r>
          </a:p>
        </p:txBody>
      </p:sp>
      <p:pic>
        <p:nvPicPr>
          <p:cNvPr id="4" name="Google Shape;94;p1" descr="A picture containing drawing, clock&#10;&#10;Description generated with very high confidence">
            <a:extLst>
              <a:ext uri="{FF2B5EF4-FFF2-40B4-BE49-F238E27FC236}">
                <a16:creationId xmlns:a16="http://schemas.microsoft.com/office/drawing/2014/main" id="{C82BA4ED-72D0-4ABB-AC15-1B1705215015}"/>
              </a:ext>
            </a:extLst>
          </p:cNvPr>
          <p:cNvPicPr preferRelativeResize="0"/>
          <p:nvPr/>
        </p:nvPicPr>
        <p:blipFill rotWithShape="1">
          <a:blip r:embed="rId3">
            <a:alphaModFix/>
          </a:blip>
          <a:srcRect/>
          <a:stretch/>
        </p:blipFill>
        <p:spPr>
          <a:xfrm>
            <a:off x="105153" y="141318"/>
            <a:ext cx="1801965" cy="1269631"/>
          </a:xfrm>
          <a:prstGeom prst="rect">
            <a:avLst/>
          </a:prstGeom>
          <a:noFill/>
          <a:ln>
            <a:noFill/>
          </a:ln>
        </p:spPr>
      </p:pic>
      <p:pic>
        <p:nvPicPr>
          <p:cNvPr id="7" name="Picture 6" descr="A picture containing text&#10;&#10;Description automatically generated">
            <a:extLst>
              <a:ext uri="{FF2B5EF4-FFF2-40B4-BE49-F238E27FC236}">
                <a16:creationId xmlns:a16="http://schemas.microsoft.com/office/drawing/2014/main" id="{7AB3C288-3174-4D42-A8F0-DBC8039D4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1696" y="113838"/>
            <a:ext cx="2702536" cy="1138004"/>
          </a:xfrm>
          <a:prstGeom prst="rect">
            <a:avLst/>
          </a:prstGeom>
        </p:spPr>
      </p:pic>
    </p:spTree>
    <p:extLst>
      <p:ext uri="{BB962C8B-B14F-4D97-AF65-F5344CB8AC3E}">
        <p14:creationId xmlns:p14="http://schemas.microsoft.com/office/powerpoint/2010/main" val="2542665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se_line_straight_1">
            <a:hlinkClick r:id="" action="ppaction://media"/>
            <a:extLst>
              <a:ext uri="{FF2B5EF4-FFF2-40B4-BE49-F238E27FC236}">
                <a16:creationId xmlns:a16="http://schemas.microsoft.com/office/drawing/2014/main" id="{CDA44148-E0FB-4DDB-B178-2D59718C578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10"/>
          <a:stretch>
            <a:fillRect/>
          </a:stretch>
        </p:blipFill>
        <p:spPr>
          <a:xfrm>
            <a:off x="-87915" y="0"/>
            <a:ext cx="6183880" cy="3478354"/>
          </a:xfrm>
        </p:spPr>
      </p:pic>
      <p:pic>
        <p:nvPicPr>
          <p:cNvPr id="5" name="base_line_straight_2">
            <a:hlinkClick r:id="" action="ppaction://media"/>
            <a:extLst>
              <a:ext uri="{FF2B5EF4-FFF2-40B4-BE49-F238E27FC236}">
                <a16:creationId xmlns:a16="http://schemas.microsoft.com/office/drawing/2014/main" id="{417FCE5F-CE10-4B95-98F6-E850E61FDEB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096000" y="0"/>
            <a:ext cx="6138332" cy="3452812"/>
          </a:xfrm>
          <a:prstGeom prst="rect">
            <a:avLst/>
          </a:prstGeom>
        </p:spPr>
      </p:pic>
      <p:pic>
        <p:nvPicPr>
          <p:cNvPr id="6" name="base_line_straight_3">
            <a:hlinkClick r:id="" action="ppaction://media"/>
            <a:extLst>
              <a:ext uri="{FF2B5EF4-FFF2-40B4-BE49-F238E27FC236}">
                <a16:creationId xmlns:a16="http://schemas.microsoft.com/office/drawing/2014/main" id="{56E0B707-AF66-460F-A63C-36D197EB8AE4}"/>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7" y="3452813"/>
            <a:ext cx="6095999" cy="3429000"/>
          </a:xfrm>
          <a:prstGeom prst="rect">
            <a:avLst/>
          </a:prstGeom>
        </p:spPr>
      </p:pic>
      <p:pic>
        <p:nvPicPr>
          <p:cNvPr id="7" name="base_line_straight_4">
            <a:hlinkClick r:id="" action="ppaction://media"/>
            <a:extLst>
              <a:ext uri="{FF2B5EF4-FFF2-40B4-BE49-F238E27FC236}">
                <a16:creationId xmlns:a16="http://schemas.microsoft.com/office/drawing/2014/main" id="{FB7443BD-4F98-4760-AA52-EA9A29A6160F}"/>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6095999" y="3452813"/>
            <a:ext cx="6095999" cy="3428999"/>
          </a:xfrm>
          <a:prstGeom prst="rect">
            <a:avLst/>
          </a:prstGeom>
        </p:spPr>
      </p:pic>
      <p:sp>
        <p:nvSpPr>
          <p:cNvPr id="2" name="Title 1">
            <a:extLst>
              <a:ext uri="{FF2B5EF4-FFF2-40B4-BE49-F238E27FC236}">
                <a16:creationId xmlns:a16="http://schemas.microsoft.com/office/drawing/2014/main" id="{8F7AC0DA-0BE2-40E8-BF75-6D6832A037A8}"/>
              </a:ext>
            </a:extLst>
          </p:cNvPr>
          <p:cNvSpPr>
            <a:spLocks noGrp="1"/>
          </p:cNvSpPr>
          <p:nvPr>
            <p:ph type="title"/>
          </p:nvPr>
        </p:nvSpPr>
        <p:spPr>
          <a:xfrm>
            <a:off x="4509653" y="-1730"/>
            <a:ext cx="3172692" cy="843394"/>
          </a:xfrm>
          <a:solidFill>
            <a:srgbClr val="666699">
              <a:alpha val="56863"/>
            </a:srgbClr>
          </a:solidFill>
        </p:spPr>
        <p:txBody>
          <a:bodyPr/>
          <a:lstStyle/>
          <a:p>
            <a:r>
              <a:rPr lang="en-CA" dirty="0">
                <a:solidFill>
                  <a:schemeClr val="bg1"/>
                </a:solidFill>
              </a:rPr>
              <a:t>HC (Baseline)</a:t>
            </a:r>
          </a:p>
        </p:txBody>
      </p:sp>
      <p:sp>
        <p:nvSpPr>
          <p:cNvPr id="17" name="Title 1">
            <a:extLst>
              <a:ext uri="{FF2B5EF4-FFF2-40B4-BE49-F238E27FC236}">
                <a16:creationId xmlns:a16="http://schemas.microsoft.com/office/drawing/2014/main" id="{EF821CE0-E58B-4B67-B822-B297D36C89BD}"/>
              </a:ext>
            </a:extLst>
          </p:cNvPr>
          <p:cNvSpPr txBox="1">
            <a:spLocks/>
          </p:cNvSpPr>
          <p:nvPr/>
        </p:nvSpPr>
        <p:spPr>
          <a:xfrm>
            <a:off x="4800463" y="2987308"/>
            <a:ext cx="1295263"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Ahead-right</a:t>
            </a:r>
          </a:p>
        </p:txBody>
      </p:sp>
      <p:sp>
        <p:nvSpPr>
          <p:cNvPr id="19" name="Title 1">
            <a:extLst>
              <a:ext uri="{FF2B5EF4-FFF2-40B4-BE49-F238E27FC236}">
                <a16:creationId xmlns:a16="http://schemas.microsoft.com/office/drawing/2014/main" id="{52FE023D-E871-45A0-B6C0-8DB9A29E20DD}"/>
              </a:ext>
            </a:extLst>
          </p:cNvPr>
          <p:cNvSpPr txBox="1">
            <a:spLocks/>
          </p:cNvSpPr>
          <p:nvPr/>
        </p:nvSpPr>
        <p:spPr>
          <a:xfrm>
            <a:off x="11414897" y="2987307"/>
            <a:ext cx="777103" cy="220808"/>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a:t>
            </a:r>
          </a:p>
        </p:txBody>
      </p:sp>
      <p:sp>
        <p:nvSpPr>
          <p:cNvPr id="21" name="Title 1">
            <a:extLst>
              <a:ext uri="{FF2B5EF4-FFF2-40B4-BE49-F238E27FC236}">
                <a16:creationId xmlns:a16="http://schemas.microsoft.com/office/drawing/2014/main" id="{BEB0B0D0-3C8F-49C2-9268-1519E6C2C11B}"/>
              </a:ext>
            </a:extLst>
          </p:cNvPr>
          <p:cNvSpPr txBox="1">
            <a:spLocks/>
          </p:cNvSpPr>
          <p:nvPr/>
        </p:nvSpPr>
        <p:spPr>
          <a:xfrm>
            <a:off x="4928622" y="6467235"/>
            <a:ext cx="1153473"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Ahead-left</a:t>
            </a:r>
          </a:p>
        </p:txBody>
      </p:sp>
      <p:sp>
        <p:nvSpPr>
          <p:cNvPr id="23" name="Title 1">
            <a:extLst>
              <a:ext uri="{FF2B5EF4-FFF2-40B4-BE49-F238E27FC236}">
                <a16:creationId xmlns:a16="http://schemas.microsoft.com/office/drawing/2014/main" id="{EEB49D65-D4E2-48E8-AE78-1994CD1BED48}"/>
              </a:ext>
            </a:extLst>
          </p:cNvPr>
          <p:cNvSpPr txBox="1">
            <a:spLocks/>
          </p:cNvSpPr>
          <p:nvPr/>
        </p:nvSpPr>
        <p:spPr>
          <a:xfrm>
            <a:off x="11350105" y="6467236"/>
            <a:ext cx="860385"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Behind</a:t>
            </a:r>
          </a:p>
        </p:txBody>
      </p:sp>
    </p:spTree>
    <p:extLst>
      <p:ext uri="{BB962C8B-B14F-4D97-AF65-F5344CB8AC3E}">
        <p14:creationId xmlns:p14="http://schemas.microsoft.com/office/powerpoint/2010/main" val="4279303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75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600" fill="hold"/>
                                        <p:tgtEl>
                                          <p:spTgt spid="4"/>
                                        </p:tgtEl>
                                      </p:cBhvr>
                                    </p:cmd>
                                  </p:childTnLst>
                                </p:cTn>
                              </p:par>
                              <p:par>
                                <p:cTn id="7" presetID="1" presetClass="mediacall" presetSubtype="0" fill="hold" nodeType="withEffect">
                                  <p:stCondLst>
                                    <p:cond delay="0"/>
                                  </p:stCondLst>
                                  <p:childTnLst>
                                    <p:cmd type="call" cmd="playFrom(0.0)">
                                      <p:cBhvr>
                                        <p:cTn id="8" dur="7200" fill="hold"/>
                                        <p:tgtEl>
                                          <p:spTgt spid="5"/>
                                        </p:tgtEl>
                                      </p:cBhvr>
                                    </p:cmd>
                                  </p:childTnLst>
                                </p:cTn>
                              </p:par>
                              <p:par>
                                <p:cTn id="9" presetID="1" presetClass="mediacall" presetSubtype="0" fill="hold" nodeType="withEffect">
                                  <p:stCondLst>
                                    <p:cond delay="0"/>
                                  </p:stCondLst>
                                  <p:childTnLst>
                                    <p:cmd type="call" cmd="playFrom(0.0)">
                                      <p:cBhvr>
                                        <p:cTn id="10" dur="7520" fill="hold"/>
                                        <p:tgtEl>
                                          <p:spTgt spid="6"/>
                                        </p:tgtEl>
                                      </p:cBhvr>
                                    </p:cmd>
                                  </p:childTnLst>
                                </p:cTn>
                              </p:par>
                              <p:par>
                                <p:cTn id="11" presetID="1" presetClass="mediacall" presetSubtype="0" fill="hold" nodeType="withEffect">
                                  <p:stCondLst>
                                    <p:cond delay="0"/>
                                  </p:stCondLst>
                                  <p:childTnLst>
                                    <p:cmd type="call" cmd="playFrom(0.0)">
                                      <p:cBhvr>
                                        <p:cTn id="12" dur="8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video>
              <p:cMediaNode vol="80000">
                <p:cTn id="14" fill="hold" display="0">
                  <p:stCondLst>
                    <p:cond delay="indefinite"/>
                  </p:stCondLst>
                </p:cTn>
                <p:tgtEl>
                  <p:spTgt spid="5"/>
                </p:tgtEl>
              </p:cMediaNode>
            </p:video>
            <p:video>
              <p:cMediaNode vol="80000">
                <p:cTn id="15" fill="hold" display="0">
                  <p:stCondLst>
                    <p:cond delay="indefinite"/>
                  </p:stCondLst>
                </p:cTn>
                <p:tgtEl>
                  <p:spTgt spid="6"/>
                </p:tgtEl>
              </p:cMediaNode>
            </p:video>
            <p:video>
              <p:cMediaNode vol="80000">
                <p:cTn id="16"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E16098-DA16-49E2-99ED-C5378B25E7D3}"/>
              </a:ext>
            </a:extLst>
          </p:cNvPr>
          <p:cNvSpPr>
            <a:spLocks noGrp="1"/>
          </p:cNvSpPr>
          <p:nvPr>
            <p:ph type="title"/>
          </p:nvPr>
        </p:nvSpPr>
        <p:spPr>
          <a:xfrm>
            <a:off x="149225" y="0"/>
            <a:ext cx="10515600" cy="1325563"/>
          </a:xfrm>
        </p:spPr>
        <p:txBody>
          <a:bodyPr/>
          <a:lstStyle/>
          <a:p>
            <a:r>
              <a:rPr lang="en-CA" dirty="0"/>
              <a:t>Real World Experiment</a:t>
            </a:r>
            <a:br>
              <a:rPr lang="en-CA" dirty="0"/>
            </a:br>
            <a:r>
              <a:rPr lang="en-CA" dirty="0"/>
              <a:t>S shaped Trajectory:</a:t>
            </a:r>
          </a:p>
        </p:txBody>
      </p:sp>
      <p:pic>
        <p:nvPicPr>
          <p:cNvPr id="9" name="Content Placeholder 8">
            <a:extLst>
              <a:ext uri="{FF2B5EF4-FFF2-40B4-BE49-F238E27FC236}">
                <a16:creationId xmlns:a16="http://schemas.microsoft.com/office/drawing/2014/main" id="{4CEE435D-716D-4410-8363-48234C8D0C09}"/>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2592068" y="1414785"/>
            <a:ext cx="7007864" cy="5443215"/>
          </a:xfrm>
        </p:spPr>
      </p:pic>
      <p:pic>
        <p:nvPicPr>
          <p:cNvPr id="2" name="S8">
            <a:hlinkClick r:id="" action="ppaction://media"/>
            <a:extLst>
              <a:ext uri="{FF2B5EF4-FFF2-40B4-BE49-F238E27FC236}">
                <a16:creationId xmlns:a16="http://schemas.microsoft.com/office/drawing/2014/main" id="{B3E65204-192E-45DB-B3AB-02F5F1E47B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64825" y="1425575"/>
            <a:ext cx="609600" cy="609600"/>
          </a:xfrm>
          <a:prstGeom prst="rect">
            <a:avLst/>
          </a:prstGeom>
        </p:spPr>
      </p:pic>
    </p:spTree>
    <p:extLst>
      <p:ext uri="{BB962C8B-B14F-4D97-AF65-F5344CB8AC3E}">
        <p14:creationId xmlns:p14="http://schemas.microsoft.com/office/powerpoint/2010/main" val="1350377529"/>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4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lanner_smoothed_1">
            <a:hlinkClick r:id="" action="ppaction://media"/>
            <a:extLst>
              <a:ext uri="{FF2B5EF4-FFF2-40B4-BE49-F238E27FC236}">
                <a16:creationId xmlns:a16="http://schemas.microsoft.com/office/drawing/2014/main" id="{65E82C54-111F-4F38-801A-10DF43D529D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0"/>
            <a:ext cx="6096000" cy="3429000"/>
          </a:xfrm>
          <a:prstGeom prst="rect">
            <a:avLst/>
          </a:prstGeom>
        </p:spPr>
      </p:pic>
      <p:pic>
        <p:nvPicPr>
          <p:cNvPr id="4" name="planner_smoothed_2">
            <a:hlinkClick r:id="" action="ppaction://media"/>
            <a:extLst>
              <a:ext uri="{FF2B5EF4-FFF2-40B4-BE49-F238E27FC236}">
                <a16:creationId xmlns:a16="http://schemas.microsoft.com/office/drawing/2014/main" id="{2D5BB55A-F1C5-4ECD-A390-9A3D6982E367}"/>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096000" y="1"/>
            <a:ext cx="6096000" cy="3429000"/>
          </a:xfrm>
          <a:prstGeom prst="rect">
            <a:avLst/>
          </a:prstGeom>
        </p:spPr>
      </p:pic>
      <p:pic>
        <p:nvPicPr>
          <p:cNvPr id="5" name="planner_smoothed_3">
            <a:hlinkClick r:id="" action="ppaction://media"/>
            <a:extLst>
              <a:ext uri="{FF2B5EF4-FFF2-40B4-BE49-F238E27FC236}">
                <a16:creationId xmlns:a16="http://schemas.microsoft.com/office/drawing/2014/main" id="{A7FC16A6-45CD-4EF4-B729-8BB5E508CADA}"/>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0" y="3429001"/>
            <a:ext cx="6096000" cy="3429000"/>
          </a:xfrm>
          <a:prstGeom prst="rect">
            <a:avLst/>
          </a:prstGeom>
        </p:spPr>
      </p:pic>
      <p:pic>
        <p:nvPicPr>
          <p:cNvPr id="6" name="planner_smoothed_4">
            <a:hlinkClick r:id="" action="ppaction://media"/>
            <a:extLst>
              <a:ext uri="{FF2B5EF4-FFF2-40B4-BE49-F238E27FC236}">
                <a16:creationId xmlns:a16="http://schemas.microsoft.com/office/drawing/2014/main" id="{D30CF448-4289-4D7D-B8A6-987A12F0A764}"/>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6096000" y="3428999"/>
            <a:ext cx="6096000" cy="3429000"/>
          </a:xfrm>
          <a:prstGeom prst="rect">
            <a:avLst/>
          </a:prstGeom>
        </p:spPr>
      </p:pic>
      <p:sp>
        <p:nvSpPr>
          <p:cNvPr id="2" name="Title 1">
            <a:extLst>
              <a:ext uri="{FF2B5EF4-FFF2-40B4-BE49-F238E27FC236}">
                <a16:creationId xmlns:a16="http://schemas.microsoft.com/office/drawing/2014/main" id="{8F7AC0DA-0BE2-40E8-BF75-6D6832A037A8}"/>
              </a:ext>
            </a:extLst>
          </p:cNvPr>
          <p:cNvSpPr>
            <a:spLocks noGrp="1"/>
          </p:cNvSpPr>
          <p:nvPr>
            <p:ph type="title"/>
          </p:nvPr>
        </p:nvSpPr>
        <p:spPr>
          <a:xfrm>
            <a:off x="4007426" y="0"/>
            <a:ext cx="4177147" cy="843394"/>
          </a:xfrm>
          <a:solidFill>
            <a:srgbClr val="666699">
              <a:alpha val="56863"/>
            </a:srgbClr>
          </a:solidFill>
        </p:spPr>
        <p:txBody>
          <a:bodyPr>
            <a:normAutofit fontScale="90000"/>
          </a:bodyPr>
          <a:lstStyle/>
          <a:p>
            <a:r>
              <a:rPr lang="en-CA" dirty="0">
                <a:solidFill>
                  <a:schemeClr val="bg1"/>
                </a:solidFill>
              </a:rPr>
              <a:t>Our method (LBGP)</a:t>
            </a:r>
          </a:p>
        </p:txBody>
      </p:sp>
      <p:sp>
        <p:nvSpPr>
          <p:cNvPr id="16" name="Title 1">
            <a:extLst>
              <a:ext uri="{FF2B5EF4-FFF2-40B4-BE49-F238E27FC236}">
                <a16:creationId xmlns:a16="http://schemas.microsoft.com/office/drawing/2014/main" id="{A453CCA4-7C7E-4F18-B669-BF1A3AF45B31}"/>
              </a:ext>
            </a:extLst>
          </p:cNvPr>
          <p:cNvSpPr txBox="1">
            <a:spLocks/>
          </p:cNvSpPr>
          <p:nvPr/>
        </p:nvSpPr>
        <p:spPr>
          <a:xfrm>
            <a:off x="4800463" y="2987308"/>
            <a:ext cx="1295263"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Ahead-right</a:t>
            </a:r>
          </a:p>
        </p:txBody>
      </p:sp>
      <p:sp>
        <p:nvSpPr>
          <p:cNvPr id="18" name="Title 1">
            <a:extLst>
              <a:ext uri="{FF2B5EF4-FFF2-40B4-BE49-F238E27FC236}">
                <a16:creationId xmlns:a16="http://schemas.microsoft.com/office/drawing/2014/main" id="{BAE73B2F-AEE1-487B-BD45-470675D2662B}"/>
              </a:ext>
            </a:extLst>
          </p:cNvPr>
          <p:cNvSpPr txBox="1">
            <a:spLocks/>
          </p:cNvSpPr>
          <p:nvPr/>
        </p:nvSpPr>
        <p:spPr>
          <a:xfrm>
            <a:off x="11414897" y="2987307"/>
            <a:ext cx="777103" cy="220808"/>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a:t>
            </a:r>
          </a:p>
        </p:txBody>
      </p:sp>
      <p:sp>
        <p:nvSpPr>
          <p:cNvPr id="20" name="Title 1">
            <a:extLst>
              <a:ext uri="{FF2B5EF4-FFF2-40B4-BE49-F238E27FC236}">
                <a16:creationId xmlns:a16="http://schemas.microsoft.com/office/drawing/2014/main" id="{18DF66C9-883F-4924-B69A-16A68F7D79E7}"/>
              </a:ext>
            </a:extLst>
          </p:cNvPr>
          <p:cNvSpPr txBox="1">
            <a:spLocks/>
          </p:cNvSpPr>
          <p:nvPr/>
        </p:nvSpPr>
        <p:spPr>
          <a:xfrm>
            <a:off x="4928622" y="6467235"/>
            <a:ext cx="1153473"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Ahead-left</a:t>
            </a:r>
          </a:p>
        </p:txBody>
      </p:sp>
      <p:sp>
        <p:nvSpPr>
          <p:cNvPr id="22" name="Title 1">
            <a:extLst>
              <a:ext uri="{FF2B5EF4-FFF2-40B4-BE49-F238E27FC236}">
                <a16:creationId xmlns:a16="http://schemas.microsoft.com/office/drawing/2014/main" id="{008B82C3-529E-4C7D-BF1D-27E72B9A3656}"/>
              </a:ext>
            </a:extLst>
          </p:cNvPr>
          <p:cNvSpPr txBox="1">
            <a:spLocks/>
          </p:cNvSpPr>
          <p:nvPr/>
        </p:nvSpPr>
        <p:spPr>
          <a:xfrm>
            <a:off x="11350105" y="6467236"/>
            <a:ext cx="860385"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Behind</a:t>
            </a:r>
          </a:p>
        </p:txBody>
      </p:sp>
    </p:spTree>
    <p:extLst>
      <p:ext uri="{BB962C8B-B14F-4D97-AF65-F5344CB8AC3E}">
        <p14:creationId xmlns:p14="http://schemas.microsoft.com/office/powerpoint/2010/main" val="1507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40" fill="hold"/>
                                        <p:tgtEl>
                                          <p:spTgt spid="3"/>
                                        </p:tgtEl>
                                      </p:cBhvr>
                                    </p:cmd>
                                  </p:childTnLst>
                                </p:cTn>
                              </p:par>
                              <p:par>
                                <p:cTn id="7" presetID="1" presetClass="mediacall" presetSubtype="0" fill="hold" nodeType="withEffect">
                                  <p:stCondLst>
                                    <p:cond delay="0"/>
                                  </p:stCondLst>
                                  <p:childTnLst>
                                    <p:cmd type="call" cmd="playFrom(0.0)">
                                      <p:cBhvr>
                                        <p:cTn id="8" dur="9560" fill="hold"/>
                                        <p:tgtEl>
                                          <p:spTgt spid="4"/>
                                        </p:tgtEl>
                                      </p:cBhvr>
                                    </p:cmd>
                                  </p:childTnLst>
                                </p:cTn>
                              </p:par>
                              <p:par>
                                <p:cTn id="9" presetID="1" presetClass="mediacall" presetSubtype="0" fill="hold" nodeType="withEffect">
                                  <p:stCondLst>
                                    <p:cond delay="0"/>
                                  </p:stCondLst>
                                  <p:childTnLst>
                                    <p:cmd type="call" cmd="playFrom(0.0)">
                                      <p:cBhvr>
                                        <p:cTn id="10" dur="9520" fill="hold"/>
                                        <p:tgtEl>
                                          <p:spTgt spid="5"/>
                                        </p:tgtEl>
                                      </p:cBhvr>
                                    </p:cmd>
                                  </p:childTnLst>
                                </p:cTn>
                              </p:par>
                              <p:par>
                                <p:cTn id="11" presetID="1" presetClass="mediacall" presetSubtype="0" fill="hold" nodeType="withEffect">
                                  <p:stCondLst>
                                    <p:cond delay="0"/>
                                  </p:stCondLst>
                                  <p:childTnLst>
                                    <p:cmd type="call" cmd="playFrom(0.0)">
                                      <p:cBhvr>
                                        <p:cTn id="12" dur="8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video>
              <p:cMediaNode vol="80000">
                <p:cTn id="14" fill="hold" display="0">
                  <p:stCondLst>
                    <p:cond delay="indefinite"/>
                  </p:stCondLst>
                </p:cTn>
                <p:tgtEl>
                  <p:spTgt spid="4"/>
                </p:tgtEl>
              </p:cMediaNode>
            </p:video>
            <p:video>
              <p:cMediaNode vol="80000">
                <p:cTn id="15" fill="hold" display="0">
                  <p:stCondLst>
                    <p:cond delay="indefinite"/>
                  </p:stCondLst>
                </p:cTn>
                <p:tgtEl>
                  <p:spTgt spid="5"/>
                </p:tgtEl>
              </p:cMediaNode>
            </p:video>
            <p:video>
              <p:cMediaNode vol="80000">
                <p:cTn id="16"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ase_line_smoothed_1">
            <a:hlinkClick r:id="" action="ppaction://media"/>
            <a:extLst>
              <a:ext uri="{FF2B5EF4-FFF2-40B4-BE49-F238E27FC236}">
                <a16:creationId xmlns:a16="http://schemas.microsoft.com/office/drawing/2014/main" id="{8B4B1263-140F-45DD-8117-DCDBAE0F725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1730"/>
            <a:ext cx="6096000" cy="3429000"/>
          </a:xfrm>
          <a:prstGeom prst="rect">
            <a:avLst/>
          </a:prstGeom>
        </p:spPr>
      </p:pic>
      <p:pic>
        <p:nvPicPr>
          <p:cNvPr id="10" name="base_line_smoothed_2">
            <a:hlinkClick r:id="" action="ppaction://media"/>
            <a:extLst>
              <a:ext uri="{FF2B5EF4-FFF2-40B4-BE49-F238E27FC236}">
                <a16:creationId xmlns:a16="http://schemas.microsoft.com/office/drawing/2014/main" id="{99ACD6CD-2D1A-4956-A8DD-65D4EC796569}"/>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095998" y="-1730"/>
            <a:ext cx="6096001" cy="3429001"/>
          </a:xfrm>
          <a:prstGeom prst="rect">
            <a:avLst/>
          </a:prstGeom>
        </p:spPr>
      </p:pic>
      <p:pic>
        <p:nvPicPr>
          <p:cNvPr id="11" name="base_line_smoothed_3">
            <a:hlinkClick r:id="" action="ppaction://media"/>
            <a:extLst>
              <a:ext uri="{FF2B5EF4-FFF2-40B4-BE49-F238E27FC236}">
                <a16:creationId xmlns:a16="http://schemas.microsoft.com/office/drawing/2014/main" id="{94032306-497A-4FC4-8D52-C71D6450EEB0}"/>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0" y="3427270"/>
            <a:ext cx="6099075" cy="3430730"/>
          </a:xfrm>
          <a:prstGeom prst="rect">
            <a:avLst/>
          </a:prstGeom>
        </p:spPr>
      </p:pic>
      <p:pic>
        <p:nvPicPr>
          <p:cNvPr id="12" name="base_line_smoothed_4">
            <a:hlinkClick r:id="" action="ppaction://media"/>
            <a:extLst>
              <a:ext uri="{FF2B5EF4-FFF2-40B4-BE49-F238E27FC236}">
                <a16:creationId xmlns:a16="http://schemas.microsoft.com/office/drawing/2014/main" id="{8DB45B48-EE2C-4BFA-B3D5-D6AE6D0E74E5}"/>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6092922" y="3427270"/>
            <a:ext cx="6099076" cy="3430730"/>
          </a:xfrm>
          <a:prstGeom prst="rect">
            <a:avLst/>
          </a:prstGeom>
        </p:spPr>
      </p:pic>
      <p:sp>
        <p:nvSpPr>
          <p:cNvPr id="2" name="Title 1">
            <a:extLst>
              <a:ext uri="{FF2B5EF4-FFF2-40B4-BE49-F238E27FC236}">
                <a16:creationId xmlns:a16="http://schemas.microsoft.com/office/drawing/2014/main" id="{8F7AC0DA-0BE2-40E8-BF75-6D6832A037A8}"/>
              </a:ext>
            </a:extLst>
          </p:cNvPr>
          <p:cNvSpPr>
            <a:spLocks noGrp="1"/>
          </p:cNvSpPr>
          <p:nvPr>
            <p:ph type="title"/>
          </p:nvPr>
        </p:nvSpPr>
        <p:spPr>
          <a:xfrm>
            <a:off x="4509653" y="-1730"/>
            <a:ext cx="3172692" cy="843394"/>
          </a:xfrm>
          <a:solidFill>
            <a:srgbClr val="666699">
              <a:alpha val="56863"/>
            </a:srgbClr>
          </a:solidFill>
        </p:spPr>
        <p:txBody>
          <a:bodyPr/>
          <a:lstStyle/>
          <a:p>
            <a:r>
              <a:rPr lang="en-CA" dirty="0">
                <a:solidFill>
                  <a:schemeClr val="bg1"/>
                </a:solidFill>
              </a:rPr>
              <a:t>HC (Baseline)</a:t>
            </a:r>
          </a:p>
        </p:txBody>
      </p:sp>
      <p:sp>
        <p:nvSpPr>
          <p:cNvPr id="14" name="Title 1">
            <a:extLst>
              <a:ext uri="{FF2B5EF4-FFF2-40B4-BE49-F238E27FC236}">
                <a16:creationId xmlns:a16="http://schemas.microsoft.com/office/drawing/2014/main" id="{0C6DED5B-FB78-47AE-9169-89445CF5EE66}"/>
              </a:ext>
            </a:extLst>
          </p:cNvPr>
          <p:cNvSpPr txBox="1">
            <a:spLocks/>
          </p:cNvSpPr>
          <p:nvPr/>
        </p:nvSpPr>
        <p:spPr>
          <a:xfrm>
            <a:off x="4800463" y="2987308"/>
            <a:ext cx="1295263"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Ahead-right</a:t>
            </a:r>
          </a:p>
        </p:txBody>
      </p:sp>
      <p:sp>
        <p:nvSpPr>
          <p:cNvPr id="16" name="Title 1">
            <a:extLst>
              <a:ext uri="{FF2B5EF4-FFF2-40B4-BE49-F238E27FC236}">
                <a16:creationId xmlns:a16="http://schemas.microsoft.com/office/drawing/2014/main" id="{D36D7FA6-DCE1-40EF-81D2-DC6627337E35}"/>
              </a:ext>
            </a:extLst>
          </p:cNvPr>
          <p:cNvSpPr txBox="1">
            <a:spLocks/>
          </p:cNvSpPr>
          <p:nvPr/>
        </p:nvSpPr>
        <p:spPr>
          <a:xfrm>
            <a:off x="11414897" y="2987307"/>
            <a:ext cx="777103" cy="220808"/>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a:t>
            </a:r>
          </a:p>
        </p:txBody>
      </p:sp>
      <p:sp>
        <p:nvSpPr>
          <p:cNvPr id="18" name="Title 1">
            <a:extLst>
              <a:ext uri="{FF2B5EF4-FFF2-40B4-BE49-F238E27FC236}">
                <a16:creationId xmlns:a16="http://schemas.microsoft.com/office/drawing/2014/main" id="{86BD1B47-3F78-4B90-9DD5-B3DEC584A5E7}"/>
              </a:ext>
            </a:extLst>
          </p:cNvPr>
          <p:cNvSpPr txBox="1">
            <a:spLocks/>
          </p:cNvSpPr>
          <p:nvPr/>
        </p:nvSpPr>
        <p:spPr>
          <a:xfrm>
            <a:off x="4928622" y="6467235"/>
            <a:ext cx="1153473"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Ahead-left</a:t>
            </a:r>
          </a:p>
        </p:txBody>
      </p:sp>
      <p:sp>
        <p:nvSpPr>
          <p:cNvPr id="20" name="Title 1">
            <a:extLst>
              <a:ext uri="{FF2B5EF4-FFF2-40B4-BE49-F238E27FC236}">
                <a16:creationId xmlns:a16="http://schemas.microsoft.com/office/drawing/2014/main" id="{2B89B769-5BE1-429E-92C2-220ED79F2C04}"/>
              </a:ext>
            </a:extLst>
          </p:cNvPr>
          <p:cNvSpPr txBox="1">
            <a:spLocks/>
          </p:cNvSpPr>
          <p:nvPr/>
        </p:nvSpPr>
        <p:spPr>
          <a:xfrm>
            <a:off x="11350105" y="6467236"/>
            <a:ext cx="860385"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Behind</a:t>
            </a:r>
          </a:p>
        </p:txBody>
      </p:sp>
    </p:spTree>
    <p:extLst>
      <p:ext uri="{BB962C8B-B14F-4D97-AF65-F5344CB8AC3E}">
        <p14:creationId xmlns:p14="http://schemas.microsoft.com/office/powerpoint/2010/main" val="688580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00" fill="hold"/>
                                        <p:tgtEl>
                                          <p:spTgt spid="9"/>
                                        </p:tgtEl>
                                      </p:cBhvr>
                                    </p:cmd>
                                  </p:childTnLst>
                                </p:cTn>
                              </p:par>
                              <p:par>
                                <p:cTn id="7" presetID="1" presetClass="mediacall" presetSubtype="0" fill="hold" nodeType="withEffect">
                                  <p:stCondLst>
                                    <p:cond delay="0"/>
                                  </p:stCondLst>
                                  <p:childTnLst>
                                    <p:cmd type="call" cmd="playFrom(0.0)">
                                      <p:cBhvr>
                                        <p:cTn id="8" dur="9600" fill="hold"/>
                                        <p:tgtEl>
                                          <p:spTgt spid="10"/>
                                        </p:tgtEl>
                                      </p:cBhvr>
                                    </p:cmd>
                                  </p:childTnLst>
                                </p:cTn>
                              </p:par>
                              <p:par>
                                <p:cTn id="9" presetID="1" presetClass="mediacall" presetSubtype="0" fill="hold" nodeType="withEffect">
                                  <p:stCondLst>
                                    <p:cond delay="0"/>
                                  </p:stCondLst>
                                  <p:childTnLst>
                                    <p:cmd type="call" cmd="playFrom(0.0)">
                                      <p:cBhvr>
                                        <p:cTn id="10" dur="9600" fill="hold"/>
                                        <p:tgtEl>
                                          <p:spTgt spid="11"/>
                                        </p:tgtEl>
                                      </p:cBhvr>
                                    </p:cmd>
                                  </p:childTnLst>
                                </p:cTn>
                              </p:par>
                              <p:par>
                                <p:cTn id="11" presetID="1" presetClass="mediacall" presetSubtype="0" fill="hold" nodeType="withEffect">
                                  <p:stCondLst>
                                    <p:cond delay="0"/>
                                  </p:stCondLst>
                                  <p:childTnLst>
                                    <p:cmd type="call" cmd="playFrom(0.0)">
                                      <p:cBhvr>
                                        <p:cTn id="12" dur="744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video>
              <p:cMediaNode vol="80000">
                <p:cTn id="14" fill="hold" display="0">
                  <p:stCondLst>
                    <p:cond delay="indefinite"/>
                  </p:stCondLst>
                </p:cTn>
                <p:tgtEl>
                  <p:spTgt spid="10"/>
                </p:tgtEl>
              </p:cMediaNode>
            </p:video>
            <p:video>
              <p:cMediaNode vol="80000">
                <p:cTn id="15" fill="hold" display="0">
                  <p:stCondLst>
                    <p:cond delay="indefinite"/>
                  </p:stCondLst>
                </p:cTn>
                <p:tgtEl>
                  <p:spTgt spid="11"/>
                </p:tgtEl>
              </p:cMediaNode>
            </p:video>
            <p:video>
              <p:cMediaNode vol="80000">
                <p:cTn id="16" fill="hold" display="0">
                  <p:stCondLst>
                    <p:cond delay="indefinite"/>
                  </p:stCondLst>
                </p:cTn>
                <p:tgtEl>
                  <p:spTgt spid="1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E16098-DA16-49E2-99ED-C5378B25E7D3}"/>
              </a:ext>
            </a:extLst>
          </p:cNvPr>
          <p:cNvSpPr>
            <a:spLocks noGrp="1"/>
          </p:cNvSpPr>
          <p:nvPr>
            <p:ph type="title"/>
          </p:nvPr>
        </p:nvSpPr>
        <p:spPr>
          <a:xfrm>
            <a:off x="82550" y="-30878"/>
            <a:ext cx="10515600" cy="1325563"/>
          </a:xfrm>
        </p:spPr>
        <p:txBody>
          <a:bodyPr/>
          <a:lstStyle/>
          <a:p>
            <a:r>
              <a:rPr lang="en-CA" dirty="0"/>
              <a:t>Real World Experiment</a:t>
            </a:r>
            <a:br>
              <a:rPr lang="en-CA" dirty="0"/>
            </a:br>
            <a:r>
              <a:rPr lang="en-CA" dirty="0"/>
              <a:t>U-Turn Trajectory:</a:t>
            </a:r>
          </a:p>
        </p:txBody>
      </p:sp>
      <p:pic>
        <p:nvPicPr>
          <p:cNvPr id="9" name="Content Placeholder 8">
            <a:extLst>
              <a:ext uri="{FF2B5EF4-FFF2-40B4-BE49-F238E27FC236}">
                <a16:creationId xmlns:a16="http://schemas.microsoft.com/office/drawing/2014/main" id="{4CEE435D-716D-4410-8363-48234C8D0C09}"/>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2706612" y="1435100"/>
            <a:ext cx="6778775" cy="5316953"/>
          </a:xfrm>
        </p:spPr>
      </p:pic>
      <p:pic>
        <p:nvPicPr>
          <p:cNvPr id="2" name="S11">
            <a:hlinkClick r:id="" action="ppaction://media"/>
            <a:extLst>
              <a:ext uri="{FF2B5EF4-FFF2-40B4-BE49-F238E27FC236}">
                <a16:creationId xmlns:a16="http://schemas.microsoft.com/office/drawing/2014/main" id="{D9D4C6D7-4650-4B3F-812B-CF29E1F722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98150" y="1435100"/>
            <a:ext cx="609600" cy="609600"/>
          </a:xfrm>
          <a:prstGeom prst="rect">
            <a:avLst/>
          </a:prstGeom>
        </p:spPr>
      </p:pic>
    </p:spTree>
    <p:extLst>
      <p:ext uri="{BB962C8B-B14F-4D97-AF65-F5344CB8AC3E}">
        <p14:creationId xmlns:p14="http://schemas.microsoft.com/office/powerpoint/2010/main" val="67567322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4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430B82-19ED-4568-BF0F-C04920F235D3}"/>
              </a:ext>
            </a:extLst>
          </p:cNvPr>
          <p:cNvSpPr>
            <a:spLocks noGrp="1"/>
          </p:cNvSpPr>
          <p:nvPr>
            <p:ph type="title"/>
          </p:nvPr>
        </p:nvSpPr>
        <p:spPr/>
        <p:txBody>
          <a:bodyPr/>
          <a:lstStyle/>
          <a:p>
            <a:endParaRPr lang="en-CA"/>
          </a:p>
        </p:txBody>
      </p:sp>
      <p:pic>
        <p:nvPicPr>
          <p:cNvPr id="5" name="planner_u_shape_1">
            <a:hlinkClick r:id="" action="ppaction://media"/>
            <a:extLst>
              <a:ext uri="{FF2B5EF4-FFF2-40B4-BE49-F238E27FC236}">
                <a16:creationId xmlns:a16="http://schemas.microsoft.com/office/drawing/2014/main" id="{2D3CE976-06E8-4855-B5DA-CABD91FC7BD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0"/>
            <a:ext cx="6096000" cy="3429000"/>
          </a:xfrm>
          <a:prstGeom prst="rect">
            <a:avLst/>
          </a:prstGeom>
        </p:spPr>
      </p:pic>
      <p:pic>
        <p:nvPicPr>
          <p:cNvPr id="6" name="planner_u_shape_2">
            <a:hlinkClick r:id="" action="ppaction://media"/>
            <a:extLst>
              <a:ext uri="{FF2B5EF4-FFF2-40B4-BE49-F238E27FC236}">
                <a16:creationId xmlns:a16="http://schemas.microsoft.com/office/drawing/2014/main" id="{78A2B755-D798-4C12-B6E3-DA9465C7F167}"/>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096000" y="19277"/>
            <a:ext cx="6096000" cy="3429000"/>
          </a:xfrm>
          <a:prstGeom prst="rect">
            <a:avLst/>
          </a:prstGeom>
        </p:spPr>
      </p:pic>
      <p:pic>
        <p:nvPicPr>
          <p:cNvPr id="8" name="planner_u_shape_4">
            <a:hlinkClick r:id="" action="ppaction://media"/>
            <a:extLst>
              <a:ext uri="{FF2B5EF4-FFF2-40B4-BE49-F238E27FC236}">
                <a16:creationId xmlns:a16="http://schemas.microsoft.com/office/drawing/2014/main" id="{7BBC8ADB-78E8-4B21-9505-2AABD8630B57}"/>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095999" y="3409723"/>
            <a:ext cx="6095999" cy="3429000"/>
          </a:xfrm>
          <a:prstGeom prst="rect">
            <a:avLst/>
          </a:prstGeom>
        </p:spPr>
      </p:pic>
      <p:sp>
        <p:nvSpPr>
          <p:cNvPr id="9" name="Title 1">
            <a:extLst>
              <a:ext uri="{FF2B5EF4-FFF2-40B4-BE49-F238E27FC236}">
                <a16:creationId xmlns:a16="http://schemas.microsoft.com/office/drawing/2014/main" id="{259F0909-0B0D-4EAB-B676-D6A1AB8C89AC}"/>
              </a:ext>
            </a:extLst>
          </p:cNvPr>
          <p:cNvSpPr txBox="1">
            <a:spLocks/>
          </p:cNvSpPr>
          <p:nvPr/>
        </p:nvSpPr>
        <p:spPr>
          <a:xfrm>
            <a:off x="4007426" y="0"/>
            <a:ext cx="4177147" cy="843394"/>
          </a:xfrm>
          <a:prstGeom prst="rect">
            <a:avLst/>
          </a:prstGeom>
          <a:solidFill>
            <a:srgbClr val="666699">
              <a:alpha val="56863"/>
            </a:srgb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solidFill>
                  <a:schemeClr val="bg1"/>
                </a:solidFill>
              </a:rPr>
              <a:t>Our method (LBGP)</a:t>
            </a:r>
            <a:endParaRPr lang="en-CA" dirty="0">
              <a:solidFill>
                <a:schemeClr val="bg1"/>
              </a:solidFill>
            </a:endParaRPr>
          </a:p>
        </p:txBody>
      </p:sp>
      <p:pic>
        <p:nvPicPr>
          <p:cNvPr id="10" name="planner_u_shape_3">
            <a:hlinkClick r:id="" action="ppaction://media"/>
            <a:extLst>
              <a:ext uri="{FF2B5EF4-FFF2-40B4-BE49-F238E27FC236}">
                <a16:creationId xmlns:a16="http://schemas.microsoft.com/office/drawing/2014/main" id="{C682B1F1-0B72-4132-A32F-45F3FFC1CD53}"/>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0" y="3409722"/>
            <a:ext cx="6130270" cy="3448277"/>
          </a:xfrm>
          <a:prstGeom prst="rect">
            <a:avLst/>
          </a:prstGeom>
        </p:spPr>
      </p:pic>
      <p:sp>
        <p:nvSpPr>
          <p:cNvPr id="12" name="Title 1">
            <a:extLst>
              <a:ext uri="{FF2B5EF4-FFF2-40B4-BE49-F238E27FC236}">
                <a16:creationId xmlns:a16="http://schemas.microsoft.com/office/drawing/2014/main" id="{951E7965-40C9-495A-AAF4-FED7DFDC25A6}"/>
              </a:ext>
            </a:extLst>
          </p:cNvPr>
          <p:cNvSpPr txBox="1">
            <a:spLocks/>
          </p:cNvSpPr>
          <p:nvPr/>
        </p:nvSpPr>
        <p:spPr>
          <a:xfrm>
            <a:off x="5312780" y="2987308"/>
            <a:ext cx="782946"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a:t>
            </a:r>
          </a:p>
        </p:txBody>
      </p:sp>
      <p:sp>
        <p:nvSpPr>
          <p:cNvPr id="14" name="Title 1">
            <a:extLst>
              <a:ext uri="{FF2B5EF4-FFF2-40B4-BE49-F238E27FC236}">
                <a16:creationId xmlns:a16="http://schemas.microsoft.com/office/drawing/2014/main" id="{BDA9EA06-1264-42DF-921C-AFA1FC679BD5}"/>
              </a:ext>
            </a:extLst>
          </p:cNvPr>
          <p:cNvSpPr txBox="1">
            <a:spLocks/>
          </p:cNvSpPr>
          <p:nvPr/>
        </p:nvSpPr>
        <p:spPr>
          <a:xfrm>
            <a:off x="11030673" y="2987307"/>
            <a:ext cx="1161328"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Ahead-left</a:t>
            </a:r>
          </a:p>
        </p:txBody>
      </p:sp>
      <p:sp>
        <p:nvSpPr>
          <p:cNvPr id="16" name="Title 1">
            <a:extLst>
              <a:ext uri="{FF2B5EF4-FFF2-40B4-BE49-F238E27FC236}">
                <a16:creationId xmlns:a16="http://schemas.microsoft.com/office/drawing/2014/main" id="{6CC8980D-B53A-4DFD-AEF7-BA83AD1EC397}"/>
              </a:ext>
            </a:extLst>
          </p:cNvPr>
          <p:cNvSpPr txBox="1">
            <a:spLocks/>
          </p:cNvSpPr>
          <p:nvPr/>
        </p:nvSpPr>
        <p:spPr>
          <a:xfrm>
            <a:off x="4595149" y="6467235"/>
            <a:ext cx="1486946" cy="220808"/>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Ahead-far-left</a:t>
            </a:r>
          </a:p>
        </p:txBody>
      </p:sp>
      <p:sp>
        <p:nvSpPr>
          <p:cNvPr id="18" name="Title 1">
            <a:extLst>
              <a:ext uri="{FF2B5EF4-FFF2-40B4-BE49-F238E27FC236}">
                <a16:creationId xmlns:a16="http://schemas.microsoft.com/office/drawing/2014/main" id="{4837ACFE-10D1-4872-B20F-A4F396979A0E}"/>
              </a:ext>
            </a:extLst>
          </p:cNvPr>
          <p:cNvSpPr txBox="1">
            <a:spLocks/>
          </p:cNvSpPr>
          <p:nvPr/>
        </p:nvSpPr>
        <p:spPr>
          <a:xfrm>
            <a:off x="11350105" y="6467236"/>
            <a:ext cx="860385"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Behind</a:t>
            </a:r>
          </a:p>
        </p:txBody>
      </p:sp>
    </p:spTree>
    <p:extLst>
      <p:ext uri="{BB962C8B-B14F-4D97-AF65-F5344CB8AC3E}">
        <p14:creationId xmlns:p14="http://schemas.microsoft.com/office/powerpoint/2010/main" val="16635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440" fill="hold"/>
                                        <p:tgtEl>
                                          <p:spTgt spid="5"/>
                                        </p:tgtEl>
                                      </p:cBhvr>
                                    </p:cmd>
                                  </p:childTnLst>
                                </p:cTn>
                              </p:par>
                              <p:par>
                                <p:cTn id="7" presetID="1" presetClass="mediacall" presetSubtype="0" fill="hold" nodeType="withEffect">
                                  <p:stCondLst>
                                    <p:cond delay="0"/>
                                  </p:stCondLst>
                                  <p:childTnLst>
                                    <p:cmd type="call" cmd="playFrom(0.0)">
                                      <p:cBhvr>
                                        <p:cTn id="8" dur="8120" fill="hold"/>
                                        <p:tgtEl>
                                          <p:spTgt spid="6"/>
                                        </p:tgtEl>
                                      </p:cBhvr>
                                    </p:cmd>
                                  </p:childTnLst>
                                </p:cTn>
                              </p:par>
                              <p:par>
                                <p:cTn id="9" presetID="1" presetClass="mediacall" presetSubtype="0" fill="hold" nodeType="withEffect">
                                  <p:stCondLst>
                                    <p:cond delay="0"/>
                                  </p:stCondLst>
                                  <p:childTnLst>
                                    <p:cmd type="call" cmd="playFrom(0.0)">
                                      <p:cBhvr>
                                        <p:cTn id="10" dur="10240" fill="hold"/>
                                        <p:tgtEl>
                                          <p:spTgt spid="8"/>
                                        </p:tgtEl>
                                      </p:cBhvr>
                                    </p:cmd>
                                  </p:childTnLst>
                                </p:cTn>
                              </p:par>
                              <p:par>
                                <p:cTn id="11" presetID="1" presetClass="mediacall" presetSubtype="0" fill="hold" nodeType="withEffect">
                                  <p:stCondLst>
                                    <p:cond delay="0"/>
                                  </p:stCondLst>
                                  <p:childTnLst>
                                    <p:cmd type="call" cmd="playFrom(0.0)">
                                      <p:cBhvr>
                                        <p:cTn id="12" dur="1008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video>
              <p:cMediaNode vol="80000">
                <p:cTn id="14" fill="hold" display="0">
                  <p:stCondLst>
                    <p:cond delay="indefinite"/>
                  </p:stCondLst>
                </p:cTn>
                <p:tgtEl>
                  <p:spTgt spid="6"/>
                </p:tgtEl>
              </p:cMediaNode>
            </p:video>
            <p:video>
              <p:cMediaNode vol="80000">
                <p:cTn id="15" fill="hold" display="0">
                  <p:stCondLst>
                    <p:cond delay="indefinite"/>
                  </p:stCondLst>
                </p:cTn>
                <p:tgtEl>
                  <p:spTgt spid="8"/>
                </p:tgtEl>
              </p:cMediaNode>
            </p:video>
            <p:video>
              <p:cMediaNode vol="80000">
                <p:cTn id="16" fill="hold" display="0">
                  <p:stCondLst>
                    <p:cond delay="indefinite"/>
                  </p:stCondLst>
                </p:cTn>
                <p:tgtEl>
                  <p:spTgt spid="1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41C3F2-2D54-48FB-B92C-0A602435B818}"/>
              </a:ext>
            </a:extLst>
          </p:cNvPr>
          <p:cNvSpPr>
            <a:spLocks noGrp="1"/>
          </p:cNvSpPr>
          <p:nvPr>
            <p:ph type="title"/>
          </p:nvPr>
        </p:nvSpPr>
        <p:spPr/>
        <p:txBody>
          <a:bodyPr/>
          <a:lstStyle/>
          <a:p>
            <a:endParaRPr lang="en-CA"/>
          </a:p>
        </p:txBody>
      </p:sp>
      <p:pic>
        <p:nvPicPr>
          <p:cNvPr id="5" name="base_line_U_shape_1">
            <a:hlinkClick r:id="" action="ppaction://media"/>
            <a:extLst>
              <a:ext uri="{FF2B5EF4-FFF2-40B4-BE49-F238E27FC236}">
                <a16:creationId xmlns:a16="http://schemas.microsoft.com/office/drawing/2014/main" id="{FD7B2EF8-BC4E-4E21-9640-DE8D8CAA0B78}"/>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0"/>
            <a:ext cx="6096000" cy="3429000"/>
          </a:xfrm>
          <a:prstGeom prst="rect">
            <a:avLst/>
          </a:prstGeom>
        </p:spPr>
      </p:pic>
      <p:pic>
        <p:nvPicPr>
          <p:cNvPr id="6" name="base_line_U_shape_2">
            <a:hlinkClick r:id="" action="ppaction://media"/>
            <a:extLst>
              <a:ext uri="{FF2B5EF4-FFF2-40B4-BE49-F238E27FC236}">
                <a16:creationId xmlns:a16="http://schemas.microsoft.com/office/drawing/2014/main" id="{97F17072-A501-48DD-9F10-E2D9D7EDE63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096000" y="0"/>
            <a:ext cx="6096000" cy="3429000"/>
          </a:xfrm>
          <a:prstGeom prst="rect">
            <a:avLst/>
          </a:prstGeom>
        </p:spPr>
      </p:pic>
      <p:pic>
        <p:nvPicPr>
          <p:cNvPr id="8" name="base_line_U_shape_3">
            <a:hlinkClick r:id="" action="ppaction://media"/>
            <a:extLst>
              <a:ext uri="{FF2B5EF4-FFF2-40B4-BE49-F238E27FC236}">
                <a16:creationId xmlns:a16="http://schemas.microsoft.com/office/drawing/2014/main" id="{7C0F97ED-ADE0-4F47-BE86-D05A6F7EADCB}"/>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 y="3440793"/>
            <a:ext cx="6095999" cy="3428999"/>
          </a:xfrm>
          <a:prstGeom prst="rect">
            <a:avLst/>
          </a:prstGeom>
        </p:spPr>
      </p:pic>
      <p:sp>
        <p:nvSpPr>
          <p:cNvPr id="10" name="Title 1">
            <a:extLst>
              <a:ext uri="{FF2B5EF4-FFF2-40B4-BE49-F238E27FC236}">
                <a16:creationId xmlns:a16="http://schemas.microsoft.com/office/drawing/2014/main" id="{53F2C664-5068-4ECA-8691-CEAF4395C747}"/>
              </a:ext>
            </a:extLst>
          </p:cNvPr>
          <p:cNvSpPr txBox="1">
            <a:spLocks/>
          </p:cNvSpPr>
          <p:nvPr/>
        </p:nvSpPr>
        <p:spPr>
          <a:xfrm>
            <a:off x="4509653" y="-1730"/>
            <a:ext cx="3172692" cy="843394"/>
          </a:xfrm>
          <a:prstGeom prst="rect">
            <a:avLst/>
          </a:prstGeom>
          <a:solidFill>
            <a:srgbClr val="666699">
              <a:alpha val="56863"/>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bg1"/>
                </a:solidFill>
              </a:rPr>
              <a:t>HC (Baseline)</a:t>
            </a:r>
          </a:p>
        </p:txBody>
      </p:sp>
      <p:sp>
        <p:nvSpPr>
          <p:cNvPr id="15" name="Title 1">
            <a:extLst>
              <a:ext uri="{FF2B5EF4-FFF2-40B4-BE49-F238E27FC236}">
                <a16:creationId xmlns:a16="http://schemas.microsoft.com/office/drawing/2014/main" id="{B638CDCC-BD11-41CF-AFDF-F983393A74DC}"/>
              </a:ext>
            </a:extLst>
          </p:cNvPr>
          <p:cNvSpPr txBox="1">
            <a:spLocks/>
          </p:cNvSpPr>
          <p:nvPr/>
        </p:nvSpPr>
        <p:spPr>
          <a:xfrm>
            <a:off x="5312780" y="2987308"/>
            <a:ext cx="782946"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a:t>
            </a:r>
          </a:p>
        </p:txBody>
      </p:sp>
      <p:sp>
        <p:nvSpPr>
          <p:cNvPr id="17" name="Title 1">
            <a:extLst>
              <a:ext uri="{FF2B5EF4-FFF2-40B4-BE49-F238E27FC236}">
                <a16:creationId xmlns:a16="http://schemas.microsoft.com/office/drawing/2014/main" id="{379B3A91-8C00-450B-AF3A-4716A2FD332B}"/>
              </a:ext>
            </a:extLst>
          </p:cNvPr>
          <p:cNvSpPr txBox="1">
            <a:spLocks/>
          </p:cNvSpPr>
          <p:nvPr/>
        </p:nvSpPr>
        <p:spPr>
          <a:xfrm>
            <a:off x="11030673" y="2987307"/>
            <a:ext cx="1161328"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Ahead-left</a:t>
            </a:r>
          </a:p>
        </p:txBody>
      </p:sp>
      <p:sp>
        <p:nvSpPr>
          <p:cNvPr id="19" name="Title 1">
            <a:extLst>
              <a:ext uri="{FF2B5EF4-FFF2-40B4-BE49-F238E27FC236}">
                <a16:creationId xmlns:a16="http://schemas.microsoft.com/office/drawing/2014/main" id="{0F5C63FC-D0E9-4AF0-8CB5-72248BBD40D0}"/>
              </a:ext>
            </a:extLst>
          </p:cNvPr>
          <p:cNvSpPr txBox="1">
            <a:spLocks/>
          </p:cNvSpPr>
          <p:nvPr/>
        </p:nvSpPr>
        <p:spPr>
          <a:xfrm>
            <a:off x="4595149" y="6467235"/>
            <a:ext cx="1486946" cy="220808"/>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Ahead-far-left</a:t>
            </a:r>
          </a:p>
        </p:txBody>
      </p:sp>
      <p:sp>
        <p:nvSpPr>
          <p:cNvPr id="21" name="Title 1">
            <a:extLst>
              <a:ext uri="{FF2B5EF4-FFF2-40B4-BE49-F238E27FC236}">
                <a16:creationId xmlns:a16="http://schemas.microsoft.com/office/drawing/2014/main" id="{2DA6A308-189A-4801-AB23-C3DAC91DDA45}"/>
              </a:ext>
            </a:extLst>
          </p:cNvPr>
          <p:cNvSpPr txBox="1">
            <a:spLocks/>
          </p:cNvSpPr>
          <p:nvPr/>
        </p:nvSpPr>
        <p:spPr>
          <a:xfrm>
            <a:off x="11350105" y="6467236"/>
            <a:ext cx="860385"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Behind</a:t>
            </a:r>
          </a:p>
        </p:txBody>
      </p:sp>
      <p:pic>
        <p:nvPicPr>
          <p:cNvPr id="12" name="base_line_U_shape_4n">
            <a:hlinkClick r:id="" action="ppaction://media"/>
            <a:extLst>
              <a:ext uri="{FF2B5EF4-FFF2-40B4-BE49-F238E27FC236}">
                <a16:creationId xmlns:a16="http://schemas.microsoft.com/office/drawing/2014/main" id="{9940127D-0CE7-4C3F-B1F4-48A867F9FD65}"/>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6095726" y="3440793"/>
            <a:ext cx="6096000" cy="3429000"/>
          </a:xfrm>
          <a:prstGeom prst="rect">
            <a:avLst/>
          </a:prstGeom>
        </p:spPr>
      </p:pic>
    </p:spTree>
    <p:extLst>
      <p:ext uri="{BB962C8B-B14F-4D97-AF65-F5344CB8AC3E}">
        <p14:creationId xmlns:p14="http://schemas.microsoft.com/office/powerpoint/2010/main" val="1780629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5"/>
                                        </p:tgtEl>
                                      </p:cBhvr>
                                    </p:cmd>
                                  </p:childTnLst>
                                </p:cTn>
                              </p:par>
                              <p:par>
                                <p:cTn id="7" presetID="1" presetClass="mediacall" presetSubtype="0" fill="hold" nodeType="withEffect">
                                  <p:stCondLst>
                                    <p:cond delay="0"/>
                                  </p:stCondLst>
                                  <p:childTnLst>
                                    <p:cmd type="call" cmd="playFrom(0.0)">
                                      <p:cBhvr>
                                        <p:cTn id="8" dur="9600" fill="hold"/>
                                        <p:tgtEl>
                                          <p:spTgt spid="6"/>
                                        </p:tgtEl>
                                      </p:cBhvr>
                                    </p:cmd>
                                  </p:childTnLst>
                                </p:cTn>
                              </p:par>
                              <p:par>
                                <p:cTn id="9" presetID="1" presetClass="mediacall" presetSubtype="0" fill="hold" nodeType="withEffect">
                                  <p:stCondLst>
                                    <p:cond delay="0"/>
                                  </p:stCondLst>
                                  <p:childTnLst>
                                    <p:cmd type="call" cmd="playFrom(0.0)">
                                      <p:cBhvr>
                                        <p:cTn id="10" dur="10640" fill="hold"/>
                                        <p:tgtEl>
                                          <p:spTgt spid="8"/>
                                        </p:tgtEl>
                                      </p:cBhvr>
                                    </p:cmd>
                                  </p:childTnLst>
                                </p:cTn>
                              </p:par>
                              <p:par>
                                <p:cTn id="11" presetID="1" presetClass="mediacall" presetSubtype="0" fill="hold" nodeType="withEffect">
                                  <p:stCondLst>
                                    <p:cond delay="0"/>
                                  </p:stCondLst>
                                  <p:childTnLst>
                                    <p:cmd type="call" cmd="playFrom(0.0)">
                                      <p:cBhvr>
                                        <p:cTn id="12" dur="944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video>
              <p:cMediaNode vol="80000">
                <p:cTn id="14" fill="hold" display="0">
                  <p:stCondLst>
                    <p:cond delay="indefinite"/>
                  </p:stCondLst>
                </p:cTn>
                <p:tgtEl>
                  <p:spTgt spid="6"/>
                </p:tgtEl>
              </p:cMediaNode>
            </p:video>
            <p:video>
              <p:cMediaNode vol="80000">
                <p:cTn id="15" fill="hold" display="0">
                  <p:stCondLst>
                    <p:cond delay="indefinite"/>
                  </p:stCondLst>
                </p:cTn>
                <p:tgtEl>
                  <p:spTgt spid="8"/>
                </p:tgtEl>
              </p:cMediaNode>
            </p:video>
            <p:video>
              <p:cMediaNode vol="80000">
                <p:cTn id="16"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DB61C582-23D5-4C48-B31B-11B91396D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31364EEF-85BE-EAB7-67FF-FE9448D1ACD8}"/>
              </a:ext>
            </a:extLst>
          </p:cNvPr>
          <p:cNvPicPr>
            <a:picLocks noChangeAspect="1"/>
          </p:cNvPicPr>
          <p:nvPr/>
        </p:nvPicPr>
        <p:blipFill rotWithShape="1">
          <a:blip r:embed="rId2"/>
          <a:srcRect l="6181" t="2428" r="-221" b="-136"/>
          <a:stretch/>
        </p:blipFill>
        <p:spPr>
          <a:xfrm>
            <a:off x="5269751" y="1016568"/>
            <a:ext cx="1970015" cy="2040719"/>
          </a:xfrm>
          <a:prstGeom prst="rect">
            <a:avLst/>
          </a:prstGeom>
        </p:spPr>
      </p:pic>
      <p:pic>
        <p:nvPicPr>
          <p:cNvPr id="7" name="Picture 7" descr="Qr code&#10;&#10;Description automatically generated">
            <a:extLst>
              <a:ext uri="{FF2B5EF4-FFF2-40B4-BE49-F238E27FC236}">
                <a16:creationId xmlns:a16="http://schemas.microsoft.com/office/drawing/2014/main" id="{F8CE4D6A-A9DE-F697-4FB7-A10C75BDECDE}"/>
              </a:ext>
            </a:extLst>
          </p:cNvPr>
          <p:cNvPicPr>
            <a:picLocks noChangeAspect="1"/>
          </p:cNvPicPr>
          <p:nvPr/>
        </p:nvPicPr>
        <p:blipFill rotWithShape="1">
          <a:blip r:embed="rId3"/>
          <a:srcRect t="738" r="-2" b="1807"/>
          <a:stretch/>
        </p:blipFill>
        <p:spPr>
          <a:xfrm>
            <a:off x="7012832" y="3875689"/>
            <a:ext cx="2514034" cy="2451138"/>
          </a:xfrm>
          <a:prstGeom prst="rect">
            <a:avLst/>
          </a:prstGeom>
        </p:spPr>
      </p:pic>
      <p:pic>
        <p:nvPicPr>
          <p:cNvPr id="4" name="Picture 4">
            <a:extLst>
              <a:ext uri="{FF2B5EF4-FFF2-40B4-BE49-F238E27FC236}">
                <a16:creationId xmlns:a16="http://schemas.microsoft.com/office/drawing/2014/main" id="{ED4D5127-4248-DA39-F5AC-36C3114D6AE0}"/>
              </a:ext>
            </a:extLst>
          </p:cNvPr>
          <p:cNvPicPr>
            <a:picLocks noGrp="1" noChangeAspect="1"/>
          </p:cNvPicPr>
          <p:nvPr>
            <p:ph idx="1"/>
          </p:nvPr>
        </p:nvPicPr>
        <p:blipFill rotWithShape="1">
          <a:blip r:embed="rId4"/>
          <a:srcRect r="-2" b="2544"/>
          <a:stretch/>
        </p:blipFill>
        <p:spPr>
          <a:xfrm>
            <a:off x="541199" y="1290113"/>
            <a:ext cx="3613161" cy="3517938"/>
          </a:xfrm>
          <a:prstGeom prst="rect">
            <a:avLst/>
          </a:prstGeom>
        </p:spPr>
      </p:pic>
      <p:pic>
        <p:nvPicPr>
          <p:cNvPr id="9" name="Picture 9">
            <a:extLst>
              <a:ext uri="{FF2B5EF4-FFF2-40B4-BE49-F238E27FC236}">
                <a16:creationId xmlns:a16="http://schemas.microsoft.com/office/drawing/2014/main" id="{158FFD59-AE9C-1338-4701-E89265D6E04D}"/>
              </a:ext>
            </a:extLst>
          </p:cNvPr>
          <p:cNvPicPr>
            <a:picLocks noChangeAspect="1"/>
          </p:cNvPicPr>
          <p:nvPr/>
        </p:nvPicPr>
        <p:blipFill rotWithShape="1">
          <a:blip r:embed="rId5"/>
          <a:srcRect l="25496" t="905" r="35694" b="-1131"/>
          <a:stretch/>
        </p:blipFill>
        <p:spPr>
          <a:xfrm>
            <a:off x="7258530" y="1022258"/>
            <a:ext cx="1906901" cy="2069067"/>
          </a:xfrm>
          <a:prstGeom prst="rect">
            <a:avLst/>
          </a:prstGeom>
        </p:spPr>
      </p:pic>
      <p:sp>
        <p:nvSpPr>
          <p:cNvPr id="26" name="Rectangle 16">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Logo, company name&#10;&#10;Description automatically generated">
            <a:extLst>
              <a:ext uri="{FF2B5EF4-FFF2-40B4-BE49-F238E27FC236}">
                <a16:creationId xmlns:a16="http://schemas.microsoft.com/office/drawing/2014/main" id="{A31DA1D3-0F98-9C7E-F257-15A93CEF54CF}"/>
              </a:ext>
            </a:extLst>
          </p:cNvPr>
          <p:cNvPicPr>
            <a:picLocks noChangeAspect="1"/>
          </p:cNvPicPr>
          <p:nvPr/>
        </p:nvPicPr>
        <p:blipFill>
          <a:blip r:embed="rId6"/>
          <a:stretch>
            <a:fillRect/>
          </a:stretch>
        </p:blipFill>
        <p:spPr>
          <a:xfrm>
            <a:off x="10939896" y="64077"/>
            <a:ext cx="1258743" cy="884959"/>
          </a:xfrm>
          <a:prstGeom prst="rect">
            <a:avLst/>
          </a:prstGeom>
        </p:spPr>
      </p:pic>
      <p:pic>
        <p:nvPicPr>
          <p:cNvPr id="6" name="Picture 6" descr="Text&#10;&#10;Description automatically generated">
            <a:extLst>
              <a:ext uri="{FF2B5EF4-FFF2-40B4-BE49-F238E27FC236}">
                <a16:creationId xmlns:a16="http://schemas.microsoft.com/office/drawing/2014/main" id="{47DDB235-429B-AB6F-2863-8C4CC21AB15F}"/>
              </a:ext>
            </a:extLst>
          </p:cNvPr>
          <p:cNvPicPr>
            <a:picLocks noChangeAspect="1"/>
          </p:cNvPicPr>
          <p:nvPr/>
        </p:nvPicPr>
        <p:blipFill>
          <a:blip r:embed="rId7"/>
          <a:stretch>
            <a:fillRect/>
          </a:stretch>
        </p:blipFill>
        <p:spPr>
          <a:xfrm>
            <a:off x="156152" y="123825"/>
            <a:ext cx="1309831" cy="989445"/>
          </a:xfrm>
          <a:prstGeom prst="rect">
            <a:avLst/>
          </a:prstGeom>
        </p:spPr>
      </p:pic>
      <p:pic>
        <p:nvPicPr>
          <p:cNvPr id="14" name="Picture 15">
            <a:extLst>
              <a:ext uri="{FF2B5EF4-FFF2-40B4-BE49-F238E27FC236}">
                <a16:creationId xmlns:a16="http://schemas.microsoft.com/office/drawing/2014/main" id="{36E98658-4337-C13E-9138-AD05496B0D43}"/>
              </a:ext>
            </a:extLst>
          </p:cNvPr>
          <p:cNvPicPr>
            <a:picLocks noChangeAspect="1"/>
          </p:cNvPicPr>
          <p:nvPr/>
        </p:nvPicPr>
        <p:blipFill rotWithShape="1">
          <a:blip r:embed="rId8"/>
          <a:srcRect t="7313" r="441" b="12735"/>
          <a:stretch/>
        </p:blipFill>
        <p:spPr>
          <a:xfrm>
            <a:off x="9204036" y="1016000"/>
            <a:ext cx="1719767" cy="2049561"/>
          </a:xfrm>
          <a:prstGeom prst="rect">
            <a:avLst/>
          </a:prstGeom>
        </p:spPr>
      </p:pic>
      <p:sp>
        <p:nvSpPr>
          <p:cNvPr id="16" name="TextBox 15">
            <a:extLst>
              <a:ext uri="{FF2B5EF4-FFF2-40B4-BE49-F238E27FC236}">
                <a16:creationId xmlns:a16="http://schemas.microsoft.com/office/drawing/2014/main" id="{E5A5C635-8321-2E0C-A8EF-F186D197A3B7}"/>
              </a:ext>
            </a:extLst>
          </p:cNvPr>
          <p:cNvSpPr txBox="1"/>
          <p:nvPr/>
        </p:nvSpPr>
        <p:spPr>
          <a:xfrm>
            <a:off x="5500254" y="3089564"/>
            <a:ext cx="1514764" cy="6555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Payam </a:t>
            </a:r>
            <a:r>
              <a:rPr lang="en-US" dirty="0" err="1"/>
              <a:t>Nikdel</a:t>
            </a:r>
            <a:endParaRPr lang="en-US" dirty="0" err="1">
              <a:cs typeface="Calibri"/>
            </a:endParaRPr>
          </a:p>
          <a:p>
            <a:pPr algn="ctr"/>
            <a:r>
              <a:rPr lang="en-US" dirty="0">
                <a:cs typeface="Calibri"/>
              </a:rPr>
              <a:t>PhD student</a:t>
            </a:r>
          </a:p>
        </p:txBody>
      </p:sp>
      <p:sp>
        <p:nvSpPr>
          <p:cNvPr id="24" name="TextBox 23">
            <a:extLst>
              <a:ext uri="{FF2B5EF4-FFF2-40B4-BE49-F238E27FC236}">
                <a16:creationId xmlns:a16="http://schemas.microsoft.com/office/drawing/2014/main" id="{431ABD07-5BD6-5733-F43B-BDA39D789EC0}"/>
              </a:ext>
            </a:extLst>
          </p:cNvPr>
          <p:cNvSpPr txBox="1"/>
          <p:nvPr/>
        </p:nvSpPr>
        <p:spPr>
          <a:xfrm>
            <a:off x="7324435" y="3108036"/>
            <a:ext cx="17733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Richard Vaughan</a:t>
            </a:r>
          </a:p>
          <a:p>
            <a:pPr algn="ctr"/>
            <a:r>
              <a:rPr lang="en-US" dirty="0">
                <a:ea typeface="+mn-lt"/>
                <a:cs typeface="+mn-lt"/>
              </a:rPr>
              <a:t>Professor</a:t>
            </a:r>
            <a:endParaRPr lang="en-US" dirty="0">
              <a:cs typeface="Calibri" panose="020F0502020204030204"/>
            </a:endParaRPr>
          </a:p>
        </p:txBody>
      </p:sp>
      <p:sp>
        <p:nvSpPr>
          <p:cNvPr id="28" name="TextBox 27">
            <a:extLst>
              <a:ext uri="{FF2B5EF4-FFF2-40B4-BE49-F238E27FC236}">
                <a16:creationId xmlns:a16="http://schemas.microsoft.com/office/drawing/2014/main" id="{60FE5BEF-93D0-6A69-9D8F-298274234C9C}"/>
              </a:ext>
            </a:extLst>
          </p:cNvPr>
          <p:cNvSpPr txBox="1"/>
          <p:nvPr/>
        </p:nvSpPr>
        <p:spPr>
          <a:xfrm>
            <a:off x="9097817" y="3135744"/>
            <a:ext cx="20135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Mo Chen</a:t>
            </a:r>
            <a:br>
              <a:rPr lang="en-US" dirty="0"/>
            </a:br>
            <a:r>
              <a:rPr lang="en-US" dirty="0">
                <a:ea typeface="+mn-lt"/>
                <a:cs typeface="+mn-lt"/>
              </a:rPr>
              <a:t>Assistant Professor</a:t>
            </a:r>
            <a:endParaRPr lang="en-US" dirty="0">
              <a:cs typeface="Calibri" panose="020F0502020204030204"/>
            </a:endParaRPr>
          </a:p>
        </p:txBody>
      </p:sp>
    </p:spTree>
    <p:extLst>
      <p:ext uri="{BB962C8B-B14F-4D97-AF65-F5344CB8AC3E}">
        <p14:creationId xmlns:p14="http://schemas.microsoft.com/office/powerpoint/2010/main" val="2256436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805E4-E57D-4921-84B8-507C50368177}"/>
              </a:ext>
            </a:extLst>
          </p:cNvPr>
          <p:cNvSpPr>
            <a:spLocks noGrp="1"/>
          </p:cNvSpPr>
          <p:nvPr>
            <p:ph type="title"/>
          </p:nvPr>
        </p:nvSpPr>
        <p:spPr/>
        <p:txBody>
          <a:bodyPr/>
          <a:lstStyle/>
          <a:p>
            <a:r>
              <a:rPr lang="en-CA" dirty="0"/>
              <a:t>Challenges</a:t>
            </a:r>
          </a:p>
        </p:txBody>
      </p:sp>
      <p:sp>
        <p:nvSpPr>
          <p:cNvPr id="6" name="Content Placeholder 5">
            <a:extLst>
              <a:ext uri="{FF2B5EF4-FFF2-40B4-BE49-F238E27FC236}">
                <a16:creationId xmlns:a16="http://schemas.microsoft.com/office/drawing/2014/main" id="{796B5953-7E04-40DE-8948-61534B49CC7D}"/>
              </a:ext>
            </a:extLst>
          </p:cNvPr>
          <p:cNvSpPr>
            <a:spLocks noGrp="1"/>
          </p:cNvSpPr>
          <p:nvPr>
            <p:ph idx="1"/>
          </p:nvPr>
        </p:nvSpPr>
        <p:spPr>
          <a:xfrm>
            <a:off x="838200" y="1625095"/>
            <a:ext cx="10515600" cy="4351338"/>
          </a:xfrm>
        </p:spPr>
        <p:txBody>
          <a:bodyPr>
            <a:normAutofit/>
          </a:bodyPr>
          <a:lstStyle/>
          <a:p>
            <a:pPr marL="0" indent="0">
              <a:buNone/>
            </a:pPr>
            <a:r>
              <a:rPr lang="en-CA" sz="2000" dirty="0">
                <a:latin typeface="Arial" panose="020B0604020202020204" pitchFamily="34" charset="0"/>
                <a:cs typeface="Arial" panose="020B0604020202020204" pitchFamily="34" charset="0"/>
              </a:rPr>
              <a:t>Following in front can be challenging</a:t>
            </a:r>
          </a:p>
          <a:p>
            <a:pPr lvl="1"/>
            <a:r>
              <a:rPr lang="en-US" sz="2000" b="0" i="0" dirty="0">
                <a:effectLst/>
                <a:latin typeface="Arial" panose="020B0604020202020204" pitchFamily="34" charset="0"/>
                <a:cs typeface="Arial" panose="020B0604020202020204" pitchFamily="34" charset="0"/>
              </a:rPr>
              <a:t>Predict the future trajectory of the person</a:t>
            </a:r>
          </a:p>
          <a:p>
            <a:pPr lvl="1"/>
            <a:r>
              <a:rPr lang="en-US" sz="2000" b="0" i="0" dirty="0">
                <a:effectLst/>
                <a:latin typeface="Arial" panose="020B0604020202020204" pitchFamily="34" charset="0"/>
                <a:cs typeface="Arial" panose="020B0604020202020204" pitchFamily="34" charset="0"/>
              </a:rPr>
              <a:t>Find a feasible and safe way to navigate ahead</a:t>
            </a:r>
            <a:endParaRPr lang="en-CA" sz="2000" dirty="0">
              <a:latin typeface="Arial" panose="020B0604020202020204" pitchFamily="34" charset="0"/>
              <a:cs typeface="Arial" panose="020B0604020202020204" pitchFamily="34" charset="0"/>
            </a:endParaRPr>
          </a:p>
        </p:txBody>
      </p:sp>
      <p:pic>
        <p:nvPicPr>
          <p:cNvPr id="7" name="Google Shape;119;p3" descr="[optimize output image]">
            <a:extLst>
              <a:ext uri="{FF2B5EF4-FFF2-40B4-BE49-F238E27FC236}">
                <a16:creationId xmlns:a16="http://schemas.microsoft.com/office/drawing/2014/main" id="{D370A6C6-A600-42E6-97CF-4226CA4281B1}"/>
              </a:ext>
            </a:extLst>
          </p:cNvPr>
          <p:cNvPicPr preferRelativeResize="0"/>
          <p:nvPr/>
        </p:nvPicPr>
        <p:blipFill rotWithShape="1">
          <a:blip r:embed="rId5">
            <a:alphaModFix/>
          </a:blip>
          <a:srcRect/>
          <a:stretch/>
        </p:blipFill>
        <p:spPr>
          <a:xfrm>
            <a:off x="7204418" y="3798249"/>
            <a:ext cx="4149382" cy="2546019"/>
          </a:xfrm>
          <a:prstGeom prst="rect">
            <a:avLst/>
          </a:prstGeom>
          <a:noFill/>
          <a:ln>
            <a:noFill/>
          </a:ln>
        </p:spPr>
      </p:pic>
      <p:pic>
        <p:nvPicPr>
          <p:cNvPr id="9" name="Google Shape;121;p3" descr="[optimize output image]">
            <a:extLst>
              <a:ext uri="{FF2B5EF4-FFF2-40B4-BE49-F238E27FC236}">
                <a16:creationId xmlns:a16="http://schemas.microsoft.com/office/drawing/2014/main" id="{23B8A284-C8AB-4C81-9BB9-118AE6FA7EC3}"/>
              </a:ext>
            </a:extLst>
          </p:cNvPr>
          <p:cNvPicPr preferRelativeResize="0"/>
          <p:nvPr/>
        </p:nvPicPr>
        <p:blipFill rotWithShape="1">
          <a:blip r:embed="rId6">
            <a:alphaModFix/>
          </a:blip>
          <a:srcRect/>
          <a:stretch/>
        </p:blipFill>
        <p:spPr>
          <a:xfrm>
            <a:off x="690040" y="3859296"/>
            <a:ext cx="4131883" cy="2374934"/>
          </a:xfrm>
          <a:prstGeom prst="rect">
            <a:avLst/>
          </a:prstGeom>
          <a:noFill/>
          <a:ln>
            <a:noFill/>
          </a:ln>
        </p:spPr>
      </p:pic>
      <p:sp>
        <p:nvSpPr>
          <p:cNvPr id="5" name="Google Shape;118;p3">
            <a:extLst>
              <a:ext uri="{FF2B5EF4-FFF2-40B4-BE49-F238E27FC236}">
                <a16:creationId xmlns:a16="http://schemas.microsoft.com/office/drawing/2014/main" id="{AD40AFCE-6CCA-461C-A2A1-088862C545C4}"/>
              </a:ext>
            </a:extLst>
          </p:cNvPr>
          <p:cNvSpPr txBox="1"/>
          <p:nvPr/>
        </p:nvSpPr>
        <p:spPr>
          <a:xfrm>
            <a:off x="-82218" y="5814192"/>
            <a:ext cx="5406800" cy="436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CA" sz="1733" b="0" i="0" u="none" strike="noStrike" cap="none" dirty="0">
                <a:solidFill>
                  <a:schemeClr val="bg1"/>
                </a:solidFill>
                <a:highlight>
                  <a:srgbClr val="666699"/>
                </a:highlight>
                <a:latin typeface="Calibri"/>
                <a:ea typeface="Calibri"/>
                <a:cs typeface="Calibri"/>
                <a:sym typeface="Calibri"/>
              </a:rPr>
              <a:t>Guide dog​</a:t>
            </a:r>
            <a:endParaRPr sz="2400" b="0" i="0" u="none" strike="noStrike" cap="none" dirty="0">
              <a:solidFill>
                <a:schemeClr val="bg1"/>
              </a:solidFill>
              <a:highlight>
                <a:srgbClr val="666699"/>
              </a:highlight>
              <a:latin typeface="Calibri"/>
              <a:ea typeface="Calibri"/>
              <a:cs typeface="Calibri"/>
              <a:sym typeface="Calibri"/>
            </a:endParaRPr>
          </a:p>
        </p:txBody>
      </p:sp>
      <p:sp>
        <p:nvSpPr>
          <p:cNvPr id="4" name="Google Shape;116;p3">
            <a:extLst>
              <a:ext uri="{FF2B5EF4-FFF2-40B4-BE49-F238E27FC236}">
                <a16:creationId xmlns:a16="http://schemas.microsoft.com/office/drawing/2014/main" id="{7B5D5FE7-1E1C-4F42-B9A1-ACCC9D7A41CC}"/>
              </a:ext>
            </a:extLst>
          </p:cNvPr>
          <p:cNvSpPr txBox="1"/>
          <p:nvPr/>
        </p:nvSpPr>
        <p:spPr>
          <a:xfrm>
            <a:off x="6515600" y="5942151"/>
            <a:ext cx="5676400" cy="436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CA" sz="1733" b="0" i="0" u="none" strike="noStrike" cap="none" dirty="0">
                <a:solidFill>
                  <a:schemeClr val="bg1"/>
                </a:solidFill>
                <a:highlight>
                  <a:srgbClr val="666699"/>
                </a:highlight>
                <a:latin typeface="Calibri"/>
                <a:ea typeface="Calibri"/>
                <a:cs typeface="Calibri"/>
                <a:sym typeface="Calibri"/>
              </a:rPr>
              <a:t>Autonomous suitcase (</a:t>
            </a:r>
            <a:r>
              <a:rPr lang="en-CA" sz="1733" b="0" i="0" u="none" strike="noStrike" cap="none" dirty="0" err="1">
                <a:solidFill>
                  <a:schemeClr val="bg1"/>
                </a:solidFill>
                <a:highlight>
                  <a:srgbClr val="666699"/>
                </a:highlight>
                <a:latin typeface="Calibri"/>
                <a:ea typeface="Calibri"/>
                <a:cs typeface="Calibri"/>
                <a:sym typeface="Calibri"/>
              </a:rPr>
              <a:t>Travelmate</a:t>
            </a:r>
            <a:r>
              <a:rPr lang="en-CA" sz="1733" b="0" i="0" u="none" strike="noStrike" cap="none" dirty="0">
                <a:solidFill>
                  <a:schemeClr val="bg1"/>
                </a:solidFill>
                <a:highlight>
                  <a:srgbClr val="666699"/>
                </a:highlight>
                <a:latin typeface="Calibri"/>
                <a:ea typeface="Calibri"/>
                <a:cs typeface="Calibri"/>
                <a:sym typeface="Calibri"/>
              </a:rPr>
              <a:t>) ​</a:t>
            </a:r>
            <a:endParaRPr sz="2400" b="0" i="0" u="none" strike="noStrike" cap="none" dirty="0">
              <a:solidFill>
                <a:schemeClr val="bg1"/>
              </a:solidFill>
              <a:highlight>
                <a:srgbClr val="666699"/>
              </a:highlight>
              <a:latin typeface="Calibri"/>
              <a:ea typeface="Calibri"/>
              <a:cs typeface="Calibri"/>
              <a:sym typeface="Calibri"/>
            </a:endParaRPr>
          </a:p>
        </p:txBody>
      </p:sp>
      <p:pic>
        <p:nvPicPr>
          <p:cNvPr id="3" name="S2">
            <a:hlinkClick r:id="" action="ppaction://media"/>
            <a:extLst>
              <a:ext uri="{FF2B5EF4-FFF2-40B4-BE49-F238E27FC236}">
                <a16:creationId xmlns:a16="http://schemas.microsoft.com/office/drawing/2014/main" id="{3F5F76A9-5569-464D-91E1-47281AD442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01450" y="1046136"/>
            <a:ext cx="609600" cy="609600"/>
          </a:xfrm>
          <a:prstGeom prst="rect">
            <a:avLst/>
          </a:prstGeom>
        </p:spPr>
      </p:pic>
    </p:spTree>
    <p:extLst>
      <p:ext uri="{BB962C8B-B14F-4D97-AF65-F5344CB8AC3E}">
        <p14:creationId xmlns:p14="http://schemas.microsoft.com/office/powerpoint/2010/main" val="3742926784"/>
      </p:ext>
    </p:extLst>
  </p:cSld>
  <p:clrMapOvr>
    <a:masterClrMapping/>
  </p:clrMapOvr>
  <mc:AlternateContent xmlns:mc="http://schemas.openxmlformats.org/markup-compatibility/2006" xmlns:p14="http://schemas.microsoft.com/office/powerpoint/2010/main">
    <mc:Choice Requires="p14">
      <p:transition p14:dur="10" advTm="14100"/>
    </mc:Choice>
    <mc:Fallback xmlns="">
      <p:transition advTm="141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1C4E-C06C-4FFE-8AE5-6B9D0BAD4060}"/>
              </a:ext>
            </a:extLst>
          </p:cNvPr>
          <p:cNvSpPr>
            <a:spLocks noGrp="1"/>
          </p:cNvSpPr>
          <p:nvPr>
            <p:ph type="title"/>
          </p:nvPr>
        </p:nvSpPr>
        <p:spPr/>
        <p:txBody>
          <a:bodyPr/>
          <a:lstStyle/>
          <a:p>
            <a:r>
              <a:rPr lang="en-CA" dirty="0"/>
              <a:t>Contributions</a:t>
            </a:r>
            <a:endParaRPr lang="en-US" dirty="0"/>
          </a:p>
        </p:txBody>
      </p:sp>
      <p:sp>
        <p:nvSpPr>
          <p:cNvPr id="3" name="Content Placeholder 2">
            <a:extLst>
              <a:ext uri="{FF2B5EF4-FFF2-40B4-BE49-F238E27FC236}">
                <a16:creationId xmlns:a16="http://schemas.microsoft.com/office/drawing/2014/main" id="{754018EC-975E-4D44-895F-18AC43298AE6}"/>
              </a:ext>
            </a:extLst>
          </p:cNvPr>
          <p:cNvSpPr>
            <a:spLocks noGrp="1"/>
          </p:cNvSpPr>
          <p:nvPr>
            <p:ph idx="1"/>
          </p:nvPr>
        </p:nvSpPr>
        <p:spPr/>
        <p:txBody>
          <a:bodyPr/>
          <a:lstStyle/>
          <a:p>
            <a:pPr marL="514350" indent="-514350">
              <a:buFont typeface="+mj-lt"/>
              <a:buAutoNum type="arabicPeriod"/>
            </a:pPr>
            <a:r>
              <a:rPr lang="en-US" dirty="0"/>
              <a:t>Demonstrate zero-shot sim2real transfer</a:t>
            </a:r>
          </a:p>
          <a:p>
            <a:pPr marL="514350" indent="-514350">
              <a:buFont typeface="+mj-lt"/>
              <a:buAutoNum type="arabicPeriod"/>
            </a:pPr>
            <a:r>
              <a:rPr lang="en-US" dirty="0"/>
              <a:t>Combine a robotics trajectory planner with deep RL to improve</a:t>
            </a:r>
          </a:p>
          <a:p>
            <a:pPr marL="971550" lvl="1" indent="-514350">
              <a:buFont typeface="+mj-lt"/>
              <a:buAutoNum type="romanUcPeriod"/>
            </a:pPr>
            <a:r>
              <a:rPr lang="en-US" dirty="0"/>
              <a:t>Safety</a:t>
            </a:r>
          </a:p>
          <a:p>
            <a:pPr marL="971550" lvl="1" indent="-514350">
              <a:buFont typeface="+mj-lt"/>
              <a:buAutoNum type="romanUcPeriod"/>
            </a:pPr>
            <a:r>
              <a:rPr lang="en-US" dirty="0"/>
              <a:t>Generalizability</a:t>
            </a:r>
          </a:p>
          <a:p>
            <a:pPr marL="514350" indent="-514350">
              <a:buFont typeface="+mj-lt"/>
              <a:buAutoNum type="arabicPeriod"/>
            </a:pPr>
            <a:r>
              <a:rPr lang="en-US" dirty="0"/>
              <a:t>Use curriculum learning to </a:t>
            </a:r>
          </a:p>
          <a:p>
            <a:pPr marL="971550" lvl="1" indent="-514350">
              <a:buFont typeface="+mj-lt"/>
              <a:buAutoNum type="romanUcPeriod"/>
            </a:pPr>
            <a:r>
              <a:rPr lang="en-US" dirty="0"/>
              <a:t>Reduce the training time </a:t>
            </a:r>
          </a:p>
          <a:p>
            <a:pPr marL="971550" lvl="1" indent="-514350">
              <a:buFont typeface="+mj-lt"/>
              <a:buAutoNum type="romanUcPeriod"/>
            </a:pPr>
            <a:r>
              <a:rPr lang="en-US" dirty="0"/>
              <a:t>Improving the final return</a:t>
            </a:r>
          </a:p>
          <a:p>
            <a:pPr marL="514350" indent="-514350">
              <a:buFont typeface="+mj-lt"/>
              <a:buAutoNum type="arabicPeriod"/>
            </a:pPr>
            <a:r>
              <a:rPr lang="en-US" dirty="0"/>
              <a:t>Achieve the state-of-the-art performance in front following	task</a:t>
            </a:r>
          </a:p>
          <a:p>
            <a:pPr lvl="1"/>
            <a:r>
              <a:rPr lang="en-US" dirty="0"/>
              <a:t>Evaluation done both in the simulation and real-world</a:t>
            </a:r>
          </a:p>
        </p:txBody>
      </p:sp>
      <p:pic>
        <p:nvPicPr>
          <p:cNvPr id="4" name="S3 new">
            <a:hlinkClick r:id="" action="ppaction://media"/>
            <a:extLst>
              <a:ext uri="{FF2B5EF4-FFF2-40B4-BE49-F238E27FC236}">
                <a16:creationId xmlns:a16="http://schemas.microsoft.com/office/drawing/2014/main" id="{C4758D6C-DD15-4B0A-84F7-ACE502F1C1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40201" y="480916"/>
            <a:ext cx="609600" cy="609600"/>
          </a:xfrm>
          <a:prstGeom prst="rect">
            <a:avLst/>
          </a:prstGeom>
        </p:spPr>
      </p:pic>
    </p:spTree>
    <p:extLst>
      <p:ext uri="{BB962C8B-B14F-4D97-AF65-F5344CB8AC3E}">
        <p14:creationId xmlns:p14="http://schemas.microsoft.com/office/powerpoint/2010/main" val="245507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4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84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1084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1084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1932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1932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1932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2600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2600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427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684A-FCDB-4326-9FF1-434DA2687566}"/>
              </a:ext>
            </a:extLst>
          </p:cNvPr>
          <p:cNvSpPr>
            <a:spLocks noGrp="1"/>
          </p:cNvSpPr>
          <p:nvPr>
            <p:ph type="title"/>
          </p:nvPr>
        </p:nvSpPr>
        <p:spPr/>
        <p:txBody>
          <a:bodyPr/>
          <a:lstStyle/>
          <a:p>
            <a:r>
              <a:rPr lang="en-CA" dirty="0"/>
              <a:t>Method</a:t>
            </a:r>
          </a:p>
        </p:txBody>
      </p:sp>
      <p:sp>
        <p:nvSpPr>
          <p:cNvPr id="3" name="Content Placeholder 2">
            <a:extLst>
              <a:ext uri="{FF2B5EF4-FFF2-40B4-BE49-F238E27FC236}">
                <a16:creationId xmlns:a16="http://schemas.microsoft.com/office/drawing/2014/main" id="{E9CCC7E2-1904-4EFC-807B-6CC2C5167B56}"/>
              </a:ext>
            </a:extLst>
          </p:cNvPr>
          <p:cNvSpPr>
            <a:spLocks noGrp="1"/>
          </p:cNvSpPr>
          <p:nvPr>
            <p:ph idx="1"/>
          </p:nvPr>
        </p:nvSpPr>
        <p:spPr>
          <a:xfrm>
            <a:off x="838200" y="1798991"/>
            <a:ext cx="10515600" cy="4351338"/>
          </a:xfrm>
        </p:spPr>
        <p:txBody>
          <a:bodyPr>
            <a:normAutofit/>
          </a:bodyPr>
          <a:lstStyle/>
          <a:p>
            <a:pPr marL="0" indent="0">
              <a:buNone/>
            </a:pPr>
            <a:r>
              <a:rPr lang="en-CA" sz="2000" dirty="0">
                <a:latin typeface="Arial" panose="020B0604020202020204" pitchFamily="34" charset="0"/>
                <a:cs typeface="Arial" panose="020B0604020202020204" pitchFamily="34" charset="0"/>
              </a:rPr>
              <a:t>Hybrid Approach (LGBP):</a:t>
            </a:r>
          </a:p>
          <a:p>
            <a:pPr marL="914400" lvl="1" indent="-457200">
              <a:buFont typeface="+mj-lt"/>
              <a:buAutoNum type="arabicPeriod"/>
            </a:pPr>
            <a:r>
              <a:rPr lang="en-CA" sz="2000" dirty="0">
                <a:latin typeface="Arial" panose="020B0604020202020204" pitchFamily="34" charset="0"/>
                <a:cs typeface="Arial" panose="020B0604020202020204" pitchFamily="34" charset="0"/>
              </a:rPr>
              <a:t>Deep RL</a:t>
            </a:r>
          </a:p>
          <a:p>
            <a:pPr lvl="2"/>
            <a:r>
              <a:rPr lang="en-CA" dirty="0">
                <a:latin typeface="Arial" panose="020B0604020202020204" pitchFamily="34" charset="0"/>
                <a:cs typeface="Arial" panose="020B0604020202020204" pitchFamily="34" charset="0"/>
              </a:rPr>
              <a:t>Using our implementation D4PG</a:t>
            </a:r>
            <a:r>
              <a:rPr lang="en-CA" baseline="30000" dirty="0">
                <a:latin typeface="Arial" panose="020B0604020202020204" pitchFamily="34" charset="0"/>
                <a:cs typeface="Arial" panose="020B0604020202020204" pitchFamily="34" charset="0"/>
              </a:rPr>
              <a:t>[1]</a:t>
            </a:r>
          </a:p>
          <a:p>
            <a:pPr lvl="2"/>
            <a:r>
              <a:rPr lang="en-CA" dirty="0">
                <a:latin typeface="Arial" panose="020B0604020202020204" pitchFamily="34" charset="0"/>
                <a:cs typeface="Arial" panose="020B0604020202020204" pitchFamily="34" charset="0"/>
              </a:rPr>
              <a:t>Output a short navigational goal</a:t>
            </a:r>
          </a:p>
          <a:p>
            <a:pPr lvl="2"/>
            <a:r>
              <a:rPr lang="en-CA" dirty="0">
                <a:latin typeface="Arial" panose="020B0604020202020204" pitchFamily="34" charset="0"/>
                <a:cs typeface="Arial" panose="020B0604020202020204" pitchFamily="34" charset="0"/>
              </a:rPr>
              <a:t>Employ curriculum learning to:</a:t>
            </a:r>
          </a:p>
          <a:p>
            <a:pPr lvl="3">
              <a:buFont typeface="Wingdings" panose="05000000000000000000" pitchFamily="2" charset="2"/>
              <a:buChar char="Ø"/>
            </a:pPr>
            <a:r>
              <a:rPr lang="en-CA" sz="2000" b="0" i="0" dirty="0">
                <a:effectLst/>
                <a:latin typeface="Arial" panose="020B0604020202020204" pitchFamily="34" charset="0"/>
                <a:cs typeface="Arial" panose="020B0604020202020204" pitchFamily="34" charset="0"/>
              </a:rPr>
              <a:t>Reduce the training time</a:t>
            </a:r>
          </a:p>
          <a:p>
            <a:pPr lvl="3">
              <a:buFont typeface="Wingdings" panose="05000000000000000000" pitchFamily="2" charset="2"/>
              <a:buChar char="Ø"/>
            </a:pPr>
            <a:r>
              <a:rPr lang="en-CA" sz="2000" dirty="0">
                <a:latin typeface="Arial" panose="020B0604020202020204" pitchFamily="34" charset="0"/>
                <a:cs typeface="Arial" panose="020B0604020202020204" pitchFamily="34" charset="0"/>
              </a:rPr>
              <a:t>Higher return</a:t>
            </a:r>
          </a:p>
          <a:p>
            <a:pPr marL="914400" lvl="1" indent="-457200">
              <a:buFont typeface="+mj-lt"/>
              <a:buAutoNum type="arabicPeriod"/>
            </a:pPr>
            <a:r>
              <a:rPr lang="en-CA" sz="2000" dirty="0">
                <a:latin typeface="Arial" panose="020B0604020202020204" pitchFamily="34" charset="0"/>
                <a:cs typeface="Arial" panose="020B0604020202020204" pitchFamily="34" charset="0"/>
              </a:rPr>
              <a:t>Classical Trajectory Planners</a:t>
            </a:r>
          </a:p>
          <a:p>
            <a:pPr lvl="2"/>
            <a:r>
              <a:rPr lang="en-CA" dirty="0">
                <a:latin typeface="Arial" panose="020B0604020202020204" pitchFamily="34" charset="0"/>
                <a:cs typeface="Arial" panose="020B0604020202020204" pitchFamily="34" charset="0"/>
              </a:rPr>
              <a:t>TEB</a:t>
            </a:r>
            <a:r>
              <a:rPr lang="en-CA" baseline="30000" dirty="0">
                <a:latin typeface="Arial" panose="020B0604020202020204" pitchFamily="34" charset="0"/>
                <a:cs typeface="Arial" panose="020B0604020202020204" pitchFamily="34" charset="0"/>
              </a:rPr>
              <a:t>[2]</a:t>
            </a:r>
            <a:r>
              <a:rPr lang="en-CA" dirty="0">
                <a:latin typeface="Arial" panose="020B0604020202020204" pitchFamily="34" charset="0"/>
                <a:cs typeface="Arial" panose="020B0604020202020204" pitchFamily="34" charset="0"/>
              </a:rPr>
              <a:t> planner navigates the robot toward the goal</a:t>
            </a:r>
          </a:p>
          <a:p>
            <a:endParaRPr lang="en-CA" sz="2000" dirty="0">
              <a:latin typeface="Arial" panose="020B0604020202020204" pitchFamily="34" charset="0"/>
              <a:cs typeface="Arial" panose="020B0604020202020204" pitchFamily="34" charset="0"/>
            </a:endParaRPr>
          </a:p>
        </p:txBody>
      </p:sp>
      <p:pic>
        <p:nvPicPr>
          <p:cNvPr id="6" name="Content Placeholder 4">
            <a:extLst>
              <a:ext uri="{FF2B5EF4-FFF2-40B4-BE49-F238E27FC236}">
                <a16:creationId xmlns:a16="http://schemas.microsoft.com/office/drawing/2014/main" id="{A7EAFE85-BE5A-425A-A560-D1F8053D66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2213" y="856419"/>
            <a:ext cx="4390775" cy="2817791"/>
          </a:xfrm>
          <a:prstGeom prst="rect">
            <a:avLst/>
          </a:prstGeom>
        </p:spPr>
      </p:pic>
      <p:sp>
        <p:nvSpPr>
          <p:cNvPr id="5" name="TextBox 4">
            <a:extLst>
              <a:ext uri="{FF2B5EF4-FFF2-40B4-BE49-F238E27FC236}">
                <a16:creationId xmlns:a16="http://schemas.microsoft.com/office/drawing/2014/main" id="{A064B113-B845-45E6-8B2A-CB8860E80197}"/>
              </a:ext>
            </a:extLst>
          </p:cNvPr>
          <p:cNvSpPr txBox="1"/>
          <p:nvPr/>
        </p:nvSpPr>
        <p:spPr>
          <a:xfrm>
            <a:off x="1546194" y="6150329"/>
            <a:ext cx="9099612" cy="646331"/>
          </a:xfrm>
          <a:prstGeom prst="rect">
            <a:avLst/>
          </a:prstGeom>
          <a:noFill/>
        </p:spPr>
        <p:txBody>
          <a:bodyPr wrap="square" rtlCol="0">
            <a:spAutoFit/>
          </a:bodyPr>
          <a:lstStyle/>
          <a:p>
            <a:r>
              <a:rPr lang="en-CA" sz="1200" dirty="0">
                <a:solidFill>
                  <a:schemeClr val="bg2">
                    <a:lumMod val="50000"/>
                  </a:schemeClr>
                </a:solidFill>
                <a:latin typeface="Arial" panose="020B0604020202020204" pitchFamily="34" charset="0"/>
                <a:cs typeface="Arial" panose="020B0604020202020204" pitchFamily="34" charset="0"/>
              </a:rPr>
              <a:t>[1] </a:t>
            </a:r>
            <a:r>
              <a:rPr lang="en-CA" sz="1200" b="0" i="0" dirty="0">
                <a:solidFill>
                  <a:schemeClr val="bg2">
                    <a:lumMod val="50000"/>
                  </a:schemeClr>
                </a:solidFill>
                <a:effectLst/>
                <a:latin typeface="Arial" panose="020B0604020202020204" pitchFamily="34" charset="0"/>
                <a:cs typeface="Arial" panose="020B0604020202020204" pitchFamily="34" charset="0"/>
              </a:rPr>
              <a:t>G. Barth-Maron, M. W. Hoffman, D. Budden, W. Dabney, D. </a:t>
            </a:r>
            <a:r>
              <a:rPr lang="en-CA" sz="1200" b="0" i="0" dirty="0" err="1">
                <a:solidFill>
                  <a:schemeClr val="bg2">
                    <a:lumMod val="50000"/>
                  </a:schemeClr>
                </a:solidFill>
                <a:effectLst/>
                <a:latin typeface="Arial" panose="020B0604020202020204" pitchFamily="34" charset="0"/>
                <a:cs typeface="Arial" panose="020B0604020202020204" pitchFamily="34" charset="0"/>
              </a:rPr>
              <a:t>Horgan,A</a:t>
            </a:r>
            <a:r>
              <a:rPr lang="en-CA" sz="1200" b="0" i="0" dirty="0">
                <a:solidFill>
                  <a:schemeClr val="bg2">
                    <a:lumMod val="50000"/>
                  </a:schemeClr>
                </a:solidFill>
                <a:effectLst/>
                <a:latin typeface="Arial" panose="020B0604020202020204" pitchFamily="34" charset="0"/>
                <a:cs typeface="Arial" panose="020B0604020202020204" pitchFamily="34" charset="0"/>
              </a:rPr>
              <a:t>. </a:t>
            </a:r>
            <a:r>
              <a:rPr lang="en-CA" sz="1200" b="0" i="0" dirty="0" err="1">
                <a:solidFill>
                  <a:schemeClr val="bg2">
                    <a:lumMod val="50000"/>
                  </a:schemeClr>
                </a:solidFill>
                <a:effectLst/>
                <a:latin typeface="Arial" panose="020B0604020202020204" pitchFamily="34" charset="0"/>
                <a:cs typeface="Arial" panose="020B0604020202020204" pitchFamily="34" charset="0"/>
              </a:rPr>
              <a:t>Muldal</a:t>
            </a:r>
            <a:r>
              <a:rPr lang="en-CA" sz="1200" b="0" i="0" dirty="0">
                <a:solidFill>
                  <a:schemeClr val="bg2">
                    <a:lumMod val="50000"/>
                  </a:schemeClr>
                </a:solidFill>
                <a:effectLst/>
                <a:latin typeface="Arial" panose="020B0604020202020204" pitchFamily="34" charset="0"/>
                <a:cs typeface="Arial" panose="020B0604020202020204" pitchFamily="34" charset="0"/>
              </a:rPr>
              <a:t>, N. </a:t>
            </a:r>
            <a:r>
              <a:rPr lang="en-CA" sz="1200" b="0" i="0" dirty="0" err="1">
                <a:solidFill>
                  <a:schemeClr val="bg2">
                    <a:lumMod val="50000"/>
                  </a:schemeClr>
                </a:solidFill>
                <a:effectLst/>
                <a:latin typeface="Arial" panose="020B0604020202020204" pitchFamily="34" charset="0"/>
                <a:cs typeface="Arial" panose="020B0604020202020204" pitchFamily="34" charset="0"/>
              </a:rPr>
              <a:t>Heess</a:t>
            </a:r>
            <a:r>
              <a:rPr lang="en-CA" sz="1200" b="0" i="0" dirty="0">
                <a:solidFill>
                  <a:schemeClr val="bg2">
                    <a:lumMod val="50000"/>
                  </a:schemeClr>
                </a:solidFill>
                <a:effectLst/>
                <a:latin typeface="Arial" panose="020B0604020202020204" pitchFamily="34" charset="0"/>
                <a:cs typeface="Arial" panose="020B0604020202020204" pitchFamily="34" charset="0"/>
              </a:rPr>
              <a:t>, and T. </a:t>
            </a:r>
            <a:r>
              <a:rPr lang="en-CA" sz="1200" b="0" i="0" dirty="0" err="1">
                <a:solidFill>
                  <a:schemeClr val="bg2">
                    <a:lumMod val="50000"/>
                  </a:schemeClr>
                </a:solidFill>
                <a:effectLst/>
                <a:latin typeface="Arial" panose="020B0604020202020204" pitchFamily="34" charset="0"/>
                <a:cs typeface="Arial" panose="020B0604020202020204" pitchFamily="34" charset="0"/>
              </a:rPr>
              <a:t>Lillicrap</a:t>
            </a:r>
            <a:r>
              <a:rPr lang="en-CA" sz="1200" b="0" i="0" dirty="0">
                <a:solidFill>
                  <a:schemeClr val="bg2">
                    <a:lumMod val="50000"/>
                  </a:schemeClr>
                </a:solidFill>
                <a:effectLst/>
                <a:latin typeface="Arial" panose="020B0604020202020204" pitchFamily="34" charset="0"/>
                <a:cs typeface="Arial" panose="020B0604020202020204" pitchFamily="34" charset="0"/>
              </a:rPr>
              <a:t>, “Distributed distributional de-</a:t>
            </a:r>
            <a:r>
              <a:rPr lang="en-CA" sz="1200" b="0" i="0" dirty="0" err="1">
                <a:solidFill>
                  <a:schemeClr val="bg2">
                    <a:lumMod val="50000"/>
                  </a:schemeClr>
                </a:solidFill>
                <a:effectLst/>
                <a:latin typeface="Arial" panose="020B0604020202020204" pitchFamily="34" charset="0"/>
                <a:cs typeface="Arial" panose="020B0604020202020204" pitchFamily="34" charset="0"/>
              </a:rPr>
              <a:t>terministic</a:t>
            </a:r>
            <a:r>
              <a:rPr lang="en-CA" sz="1200" b="0" i="0" dirty="0">
                <a:solidFill>
                  <a:schemeClr val="bg2">
                    <a:lumMod val="50000"/>
                  </a:schemeClr>
                </a:solidFill>
                <a:effectLst/>
                <a:latin typeface="Arial" panose="020B0604020202020204" pitchFamily="34" charset="0"/>
                <a:cs typeface="Arial" panose="020B0604020202020204" pitchFamily="34" charset="0"/>
              </a:rPr>
              <a:t> policy gradients,”</a:t>
            </a:r>
            <a:r>
              <a:rPr lang="en-CA" sz="1200" b="0" i="0" dirty="0" err="1">
                <a:solidFill>
                  <a:schemeClr val="bg2">
                    <a:lumMod val="50000"/>
                  </a:schemeClr>
                </a:solidFill>
                <a:effectLst/>
                <a:latin typeface="Arial" panose="020B0604020202020204" pitchFamily="34" charset="0"/>
                <a:cs typeface="Arial" panose="020B0604020202020204" pitchFamily="34" charset="0"/>
              </a:rPr>
              <a:t>arXiv</a:t>
            </a:r>
            <a:r>
              <a:rPr lang="en-CA" sz="1200" b="0" i="0" dirty="0">
                <a:solidFill>
                  <a:schemeClr val="bg2">
                    <a:lumMod val="50000"/>
                  </a:schemeClr>
                </a:solidFill>
                <a:effectLst/>
                <a:latin typeface="Arial" panose="020B0604020202020204" pitchFamily="34" charset="0"/>
                <a:cs typeface="Arial" panose="020B0604020202020204" pitchFamily="34" charset="0"/>
              </a:rPr>
              <a:t> preprint arXiv:1804.08617, 2018</a:t>
            </a:r>
            <a:endParaRPr lang="en-CA" sz="1200" dirty="0">
              <a:solidFill>
                <a:schemeClr val="bg2">
                  <a:lumMod val="50000"/>
                </a:schemeClr>
              </a:solidFill>
              <a:latin typeface="Arial" panose="020B0604020202020204" pitchFamily="34" charset="0"/>
              <a:cs typeface="Arial" panose="020B0604020202020204" pitchFamily="34" charset="0"/>
            </a:endParaRPr>
          </a:p>
          <a:p>
            <a:r>
              <a:rPr lang="en-CA" sz="1200" dirty="0">
                <a:solidFill>
                  <a:schemeClr val="bg2">
                    <a:lumMod val="50000"/>
                  </a:schemeClr>
                </a:solidFill>
                <a:latin typeface="Arial" panose="020B0604020202020204" pitchFamily="34" charset="0"/>
                <a:cs typeface="Arial" panose="020B0604020202020204" pitchFamily="34" charset="0"/>
              </a:rPr>
              <a:t>[2] http://wiki.ros.org/teb_local_planner</a:t>
            </a:r>
          </a:p>
        </p:txBody>
      </p:sp>
      <p:sp>
        <p:nvSpPr>
          <p:cNvPr id="7" name="Rectangle 6">
            <a:extLst>
              <a:ext uri="{FF2B5EF4-FFF2-40B4-BE49-F238E27FC236}">
                <a16:creationId xmlns:a16="http://schemas.microsoft.com/office/drawing/2014/main" id="{66461613-84D3-4CCD-AC39-288122E76EB8}"/>
              </a:ext>
            </a:extLst>
          </p:cNvPr>
          <p:cNvSpPr/>
          <p:nvPr/>
        </p:nvSpPr>
        <p:spPr>
          <a:xfrm>
            <a:off x="8824289" y="5059799"/>
            <a:ext cx="723312" cy="4484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LGBP</a:t>
            </a:r>
            <a:endParaRPr lang="en-CA" dirty="0"/>
          </a:p>
        </p:txBody>
      </p:sp>
      <p:sp>
        <p:nvSpPr>
          <p:cNvPr id="8" name="Rectangle 7">
            <a:extLst>
              <a:ext uri="{FF2B5EF4-FFF2-40B4-BE49-F238E27FC236}">
                <a16:creationId xmlns:a16="http://schemas.microsoft.com/office/drawing/2014/main" id="{3348B051-5307-4AA4-BA45-5C947071A674}"/>
              </a:ext>
            </a:extLst>
          </p:cNvPr>
          <p:cNvSpPr/>
          <p:nvPr/>
        </p:nvSpPr>
        <p:spPr>
          <a:xfrm>
            <a:off x="9791003" y="5050494"/>
            <a:ext cx="1380040" cy="4484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TEB Planner</a:t>
            </a:r>
          </a:p>
        </p:txBody>
      </p:sp>
      <p:sp>
        <p:nvSpPr>
          <p:cNvPr id="9" name="Oval 8">
            <a:extLst>
              <a:ext uri="{FF2B5EF4-FFF2-40B4-BE49-F238E27FC236}">
                <a16:creationId xmlns:a16="http://schemas.microsoft.com/office/drawing/2014/main" id="{F14B8485-FC70-466B-B3E8-5778E98D7442}"/>
              </a:ext>
            </a:extLst>
          </p:cNvPr>
          <p:cNvSpPr/>
          <p:nvPr/>
        </p:nvSpPr>
        <p:spPr>
          <a:xfrm>
            <a:off x="9949414" y="4393119"/>
            <a:ext cx="872776" cy="44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Goal</a:t>
            </a:r>
          </a:p>
        </p:txBody>
      </p:sp>
      <p:pic>
        <p:nvPicPr>
          <p:cNvPr id="10" name="Content Placeholder 4">
            <a:extLst>
              <a:ext uri="{FF2B5EF4-FFF2-40B4-BE49-F238E27FC236}">
                <a16:creationId xmlns:a16="http://schemas.microsoft.com/office/drawing/2014/main" id="{3EEDC9E2-66F6-478C-9687-7D41346CF51C}"/>
              </a:ext>
            </a:extLst>
          </p:cNvPr>
          <p:cNvPicPr>
            <a:picLocks noChangeAspect="1"/>
          </p:cNvPicPr>
          <p:nvPr/>
        </p:nvPicPr>
        <p:blipFill rotWithShape="1">
          <a:blip r:embed="rId5">
            <a:extLst>
              <a:ext uri="{28A0092B-C50C-407E-A947-70E740481C1C}">
                <a14:useLocalDpi xmlns:a14="http://schemas.microsoft.com/office/drawing/2010/main" val="0"/>
              </a:ext>
            </a:extLst>
          </a:blip>
          <a:srcRect l="78916" t="34366" r="5155" b="38366"/>
          <a:stretch/>
        </p:blipFill>
        <p:spPr>
          <a:xfrm rot="20101331">
            <a:off x="11437167" y="4956386"/>
            <a:ext cx="636892" cy="699676"/>
          </a:xfrm>
          <a:prstGeom prst="rect">
            <a:avLst/>
          </a:prstGeom>
        </p:spPr>
      </p:pic>
      <p:cxnSp>
        <p:nvCxnSpPr>
          <p:cNvPr id="11" name="Straight Arrow Connector 10">
            <a:extLst>
              <a:ext uri="{FF2B5EF4-FFF2-40B4-BE49-F238E27FC236}">
                <a16:creationId xmlns:a16="http://schemas.microsoft.com/office/drawing/2014/main" id="{6E0473C4-4A33-4FEA-BDD6-C6F814D3A4FF}"/>
              </a:ext>
            </a:extLst>
          </p:cNvPr>
          <p:cNvCxnSpPr>
            <a:cxnSpLocks/>
            <a:stCxn id="8" idx="3"/>
          </p:cNvCxnSpPr>
          <p:nvPr/>
        </p:nvCxnSpPr>
        <p:spPr>
          <a:xfrm>
            <a:off x="11171043" y="5274712"/>
            <a:ext cx="328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310D4136-8018-4D6F-9377-BF037BB964B2}"/>
              </a:ext>
            </a:extLst>
          </p:cNvPr>
          <p:cNvCxnSpPr>
            <a:cxnSpLocks/>
            <a:stCxn id="7" idx="3"/>
            <a:endCxn id="9" idx="2"/>
          </p:cNvCxnSpPr>
          <p:nvPr/>
        </p:nvCxnSpPr>
        <p:spPr>
          <a:xfrm flipV="1">
            <a:off x="9547601" y="4617338"/>
            <a:ext cx="401813" cy="666679"/>
          </a:xfrm>
          <a:prstGeom prst="bentConnector3">
            <a:avLst>
              <a:gd name="adj1" fmla="val 381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4459AE-7BB8-4D63-B4CA-C398C82EC6FE}"/>
              </a:ext>
            </a:extLst>
          </p:cNvPr>
          <p:cNvCxnSpPr>
            <a:stCxn id="9" idx="4"/>
          </p:cNvCxnSpPr>
          <p:nvPr/>
        </p:nvCxnSpPr>
        <p:spPr>
          <a:xfrm>
            <a:off x="10385802" y="4841556"/>
            <a:ext cx="0" cy="218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8B116E9A-2F46-4089-96A4-684F1D4E9FEB}"/>
              </a:ext>
            </a:extLst>
          </p:cNvPr>
          <p:cNvSpPr/>
          <p:nvPr/>
        </p:nvSpPr>
        <p:spPr>
          <a:xfrm>
            <a:off x="7902259" y="5059800"/>
            <a:ext cx="740385" cy="4484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State</a:t>
            </a:r>
          </a:p>
        </p:txBody>
      </p:sp>
      <p:cxnSp>
        <p:nvCxnSpPr>
          <p:cNvPr id="15" name="Straight Arrow Connector 14">
            <a:extLst>
              <a:ext uri="{FF2B5EF4-FFF2-40B4-BE49-F238E27FC236}">
                <a16:creationId xmlns:a16="http://schemas.microsoft.com/office/drawing/2014/main" id="{416E62B8-F955-40D6-BDE0-8DEBDE4B1881}"/>
              </a:ext>
            </a:extLst>
          </p:cNvPr>
          <p:cNvCxnSpPr>
            <a:cxnSpLocks/>
            <a:stCxn id="14" idx="3"/>
            <a:endCxn id="7" idx="1"/>
          </p:cNvCxnSpPr>
          <p:nvPr/>
        </p:nvCxnSpPr>
        <p:spPr>
          <a:xfrm flipV="1">
            <a:off x="8642644" y="5284017"/>
            <a:ext cx="1816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S3">
            <a:hlinkClick r:id="" action="ppaction://media"/>
            <a:extLst>
              <a:ext uri="{FF2B5EF4-FFF2-40B4-BE49-F238E27FC236}">
                <a16:creationId xmlns:a16="http://schemas.microsoft.com/office/drawing/2014/main" id="{62D64ED2-8C4B-4F6F-BE14-02A3288F92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28666" y="225920"/>
            <a:ext cx="609600" cy="609600"/>
          </a:xfrm>
          <a:prstGeom prst="rect">
            <a:avLst/>
          </a:prstGeom>
        </p:spPr>
      </p:pic>
    </p:spTree>
    <p:extLst>
      <p:ext uri="{BB962C8B-B14F-4D97-AF65-F5344CB8AC3E}">
        <p14:creationId xmlns:p14="http://schemas.microsoft.com/office/powerpoint/2010/main" val="28503814"/>
      </p:ext>
    </p:extLst>
  </p:cSld>
  <p:clrMapOvr>
    <a:masterClrMapping/>
  </p:clrMapOvr>
  <mc:AlternateContent xmlns:mc="http://schemas.openxmlformats.org/markup-compatibility/2006" xmlns:p14="http://schemas.microsoft.com/office/powerpoint/2010/main">
    <mc:Choice Requires="p14">
      <p:transition spd="slow" p14:dur="2000" advTm="22000"/>
    </mc:Choice>
    <mc:Fallback xmlns="">
      <p:transition spd="slow"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217" fill="hold"/>
                                        <p:tgtEl>
                                          <p:spTgt spid="18"/>
                                        </p:tgtEl>
                                      </p:cBhvr>
                                    </p:cmd>
                                  </p:childTnLst>
                                </p:cTn>
                              </p:par>
                              <p:par>
                                <p:cTn id="7" presetID="14" presetClass="entr" presetSubtype="1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randombar(horizontal)">
                                      <p:cBhvr>
                                        <p:cTn id="9" dur="500"/>
                                        <p:tgtEl>
                                          <p:spTgt spid="6"/>
                                        </p:tgtEl>
                                      </p:cBhvr>
                                    </p:animEffect>
                                  </p:childTnLst>
                                </p:cTn>
                              </p:par>
                              <p:par>
                                <p:cTn id="10" presetID="10" presetClass="entr" presetSubtype="0" fill="hold" nodeType="withEffect">
                                  <p:stCondLst>
                                    <p:cond delay="40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500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par>
                                <p:cTn id="52" presetID="10" presetClass="entr" presetSubtype="0" fill="hold" nodeType="withEffect">
                                  <p:stCondLst>
                                    <p:cond delay="850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fade">
                                      <p:cBhvr>
                                        <p:cTn id="54" dur="500"/>
                                        <p:tgtEl>
                                          <p:spTgt spid="3">
                                            <p:txEl>
                                              <p:pRg st="2" end="2"/>
                                            </p:txEl>
                                          </p:spTgt>
                                        </p:tgtEl>
                                      </p:cBhvr>
                                    </p:animEffect>
                                  </p:childTnLst>
                                </p:cTn>
                              </p:par>
                              <p:par>
                                <p:cTn id="55" presetID="10" presetClass="entr" presetSubtype="0" fill="hold" nodeType="withEffect">
                                  <p:stCondLst>
                                    <p:cond delay="8500"/>
                                  </p:stCondLst>
                                  <p:childTnLst>
                                    <p:set>
                                      <p:cBhvr>
                                        <p:cTn id="56" dur="1" fill="hold">
                                          <p:stCondLst>
                                            <p:cond delay="0"/>
                                          </p:stCondLst>
                                        </p:cTn>
                                        <p:tgtEl>
                                          <p:spTgt spid="3">
                                            <p:txEl>
                                              <p:pRg st="3" end="3"/>
                                            </p:txEl>
                                          </p:spTgt>
                                        </p:tgtEl>
                                        <p:attrNameLst>
                                          <p:attrName>style.visibility</p:attrName>
                                        </p:attrNameLst>
                                      </p:cBhvr>
                                      <p:to>
                                        <p:strVal val="visible"/>
                                      </p:to>
                                    </p:set>
                                    <p:animEffect transition="in" filter="fade">
                                      <p:cBhvr>
                                        <p:cTn id="57" dur="500"/>
                                        <p:tgtEl>
                                          <p:spTgt spid="3">
                                            <p:txEl>
                                              <p:pRg st="3" end="3"/>
                                            </p:txEl>
                                          </p:spTgt>
                                        </p:tgtEl>
                                      </p:cBhvr>
                                    </p:animEffect>
                                  </p:childTnLst>
                                </p:cTn>
                              </p:par>
                              <p:par>
                                <p:cTn id="58" presetID="2" presetClass="entr" presetSubtype="4" fill="hold" nodeType="withEffect">
                                  <p:stCondLst>
                                    <p:cond delay="8500"/>
                                  </p:stCondLst>
                                  <p:childTnLst>
                                    <p:set>
                                      <p:cBhvr>
                                        <p:cTn id="59" dur="1" fill="hold">
                                          <p:stCondLst>
                                            <p:cond delay="0"/>
                                          </p:stCondLst>
                                        </p:cTn>
                                        <p:tgtEl>
                                          <p:spTgt spid="5">
                                            <p:txEl>
                                              <p:pRg st="0" end="0"/>
                                            </p:txEl>
                                          </p:spTgt>
                                        </p:tgtEl>
                                        <p:attrNameLst>
                                          <p:attrName>style.visibility</p:attrName>
                                        </p:attrNameLst>
                                      </p:cBhvr>
                                      <p:to>
                                        <p:strVal val="visible"/>
                                      </p:to>
                                    </p:set>
                                    <p:anim calcmode="lin" valueType="num">
                                      <p:cBhvr additive="base">
                                        <p:cTn id="6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5">
                                            <p:txEl>
                                              <p:pRg st="0" end="0"/>
                                            </p:txEl>
                                          </p:spTgt>
                                        </p:tgtEl>
                                        <p:attrNameLst>
                                          <p:attrName>ppt_y</p:attrName>
                                        </p:attrNameLst>
                                      </p:cBhvr>
                                      <p:tavLst>
                                        <p:tav tm="0">
                                          <p:val>
                                            <p:strVal val="1+#ppt_h/2"/>
                                          </p:val>
                                        </p:tav>
                                        <p:tav tm="100000">
                                          <p:val>
                                            <p:strVal val="#ppt_y"/>
                                          </p:val>
                                        </p:tav>
                                      </p:tavLst>
                                    </p:anim>
                                  </p:childTnLst>
                                </p:cTn>
                              </p:par>
                              <p:par>
                                <p:cTn id="62" presetID="10" presetClass="entr" presetSubtype="0" fill="hold" nodeType="withEffect">
                                  <p:stCondLst>
                                    <p:cond delay="1350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par>
                                <p:cTn id="65" presetID="10" presetClass="entr" presetSubtype="0" fill="hold" nodeType="withEffect">
                                  <p:stCondLst>
                                    <p:cond delay="13500"/>
                                  </p:stCondLst>
                                  <p:childTnLst>
                                    <p:set>
                                      <p:cBhvr>
                                        <p:cTn id="66" dur="1" fill="hold">
                                          <p:stCondLst>
                                            <p:cond delay="0"/>
                                          </p:stCondLst>
                                        </p:cTn>
                                        <p:tgtEl>
                                          <p:spTgt spid="3">
                                            <p:txEl>
                                              <p:pRg st="5" end="5"/>
                                            </p:txEl>
                                          </p:spTgt>
                                        </p:tgtEl>
                                        <p:attrNameLst>
                                          <p:attrName>style.visibility</p:attrName>
                                        </p:attrNameLst>
                                      </p:cBhvr>
                                      <p:to>
                                        <p:strVal val="visible"/>
                                      </p:to>
                                    </p:set>
                                    <p:animEffect transition="in" filter="fade">
                                      <p:cBhvr>
                                        <p:cTn id="67" dur="500"/>
                                        <p:tgtEl>
                                          <p:spTgt spid="3">
                                            <p:txEl>
                                              <p:pRg st="5" end="5"/>
                                            </p:txEl>
                                          </p:spTgt>
                                        </p:tgtEl>
                                      </p:cBhvr>
                                    </p:animEffect>
                                  </p:childTnLst>
                                </p:cTn>
                              </p:par>
                              <p:par>
                                <p:cTn id="68" presetID="10" presetClass="entr" presetSubtype="0" fill="hold" nodeType="withEffect">
                                  <p:stCondLst>
                                    <p:cond delay="13500"/>
                                  </p:stCondLst>
                                  <p:childTnLst>
                                    <p:set>
                                      <p:cBhvr>
                                        <p:cTn id="69" dur="1" fill="hold">
                                          <p:stCondLst>
                                            <p:cond delay="0"/>
                                          </p:stCondLst>
                                        </p:cTn>
                                        <p:tgtEl>
                                          <p:spTgt spid="3">
                                            <p:txEl>
                                              <p:pRg st="6" end="6"/>
                                            </p:txEl>
                                          </p:spTgt>
                                        </p:tgtEl>
                                        <p:attrNameLst>
                                          <p:attrName>style.visibility</p:attrName>
                                        </p:attrNameLst>
                                      </p:cBhvr>
                                      <p:to>
                                        <p:strVal val="visible"/>
                                      </p:to>
                                    </p:set>
                                    <p:animEffect transition="in" filter="fade">
                                      <p:cBhvr>
                                        <p:cTn id="70" dur="500"/>
                                        <p:tgtEl>
                                          <p:spTgt spid="3">
                                            <p:txEl>
                                              <p:pRg st="6" end="6"/>
                                            </p:txEl>
                                          </p:spTgt>
                                        </p:tgtEl>
                                      </p:cBhvr>
                                    </p:animEffect>
                                  </p:childTnLst>
                                </p:cTn>
                              </p:par>
                              <p:par>
                                <p:cTn id="71" presetID="10" presetClass="entr" presetSubtype="0" fill="hold" nodeType="withEffect">
                                  <p:stCondLst>
                                    <p:cond delay="20000"/>
                                  </p:stCondLst>
                                  <p:childTnLst>
                                    <p:set>
                                      <p:cBhvr>
                                        <p:cTn id="72" dur="1" fill="hold">
                                          <p:stCondLst>
                                            <p:cond delay="0"/>
                                          </p:stCondLst>
                                        </p:cTn>
                                        <p:tgtEl>
                                          <p:spTgt spid="3">
                                            <p:txEl>
                                              <p:pRg st="8" end="8"/>
                                            </p:txEl>
                                          </p:spTgt>
                                        </p:tgtEl>
                                        <p:attrNameLst>
                                          <p:attrName>style.visibility</p:attrName>
                                        </p:attrNameLst>
                                      </p:cBhvr>
                                      <p:to>
                                        <p:strVal val="visible"/>
                                      </p:to>
                                    </p:set>
                                    <p:animEffect transition="in" filter="fade">
                                      <p:cBhvr>
                                        <p:cTn id="73" dur="500"/>
                                        <p:tgtEl>
                                          <p:spTgt spid="3">
                                            <p:txEl>
                                              <p:pRg st="8" end="8"/>
                                            </p:txEl>
                                          </p:spTgt>
                                        </p:tgtEl>
                                      </p:cBhvr>
                                    </p:animEffect>
                                  </p:childTnLst>
                                </p:cTn>
                              </p:par>
                              <p:par>
                                <p:cTn id="74" presetID="2" presetClass="entr" presetSubtype="4" fill="hold" nodeType="withEffect">
                                  <p:stCondLst>
                                    <p:cond delay="20000"/>
                                  </p:stCondLst>
                                  <p:childTnLst>
                                    <p:set>
                                      <p:cBhvr>
                                        <p:cTn id="75" dur="1" fill="hold">
                                          <p:stCondLst>
                                            <p:cond delay="0"/>
                                          </p:stCondLst>
                                        </p:cTn>
                                        <p:tgtEl>
                                          <p:spTgt spid="5">
                                            <p:txEl>
                                              <p:pRg st="1" end="1"/>
                                            </p:txEl>
                                          </p:spTgt>
                                        </p:tgtEl>
                                        <p:attrNameLst>
                                          <p:attrName>style.visibility</p:attrName>
                                        </p:attrNameLst>
                                      </p:cBhvr>
                                      <p:to>
                                        <p:strVal val="visible"/>
                                      </p:to>
                                    </p:set>
                                    <p:anim calcmode="lin" valueType="num">
                                      <p:cBhvr additive="base">
                                        <p:cTn id="7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8" fill="hold" display="0">
                  <p:stCondLst>
                    <p:cond delay="indefinite"/>
                  </p:stCondLst>
                  <p:endCondLst>
                    <p:cond evt="onStopAudio" delay="0">
                      <p:tgtEl>
                        <p:sldTgt/>
                      </p:tgtEl>
                    </p:cond>
                  </p:endCondLst>
                </p:cTn>
                <p:tgtEl>
                  <p:spTgt spid="18"/>
                </p:tgtEl>
              </p:cMediaNode>
            </p:audio>
          </p:childTnLst>
        </p:cTn>
      </p:par>
    </p:tnLst>
    <p:bldLst>
      <p:bldP spid="7" grpId="0" animBg="1"/>
      <p:bldP spid="8" grpId="0" animBg="1"/>
      <p:bldP spid="9"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F696-017D-49E5-9673-18EA4DA08FA8}"/>
              </a:ext>
            </a:extLst>
          </p:cNvPr>
          <p:cNvSpPr>
            <a:spLocks noGrp="1"/>
          </p:cNvSpPr>
          <p:nvPr>
            <p:ph type="title"/>
          </p:nvPr>
        </p:nvSpPr>
        <p:spPr/>
        <p:txBody>
          <a:bodyPr/>
          <a:lstStyle/>
          <a:p>
            <a:r>
              <a:rPr lang="en-CA" dirty="0"/>
              <a:t>Baselines</a:t>
            </a:r>
          </a:p>
        </p:txBody>
      </p:sp>
      <p:sp>
        <p:nvSpPr>
          <p:cNvPr id="3" name="Content Placeholder 2">
            <a:extLst>
              <a:ext uri="{FF2B5EF4-FFF2-40B4-BE49-F238E27FC236}">
                <a16:creationId xmlns:a16="http://schemas.microsoft.com/office/drawing/2014/main" id="{7C959BF7-E6EA-43E9-A880-82AD907E3812}"/>
              </a:ext>
            </a:extLst>
          </p:cNvPr>
          <p:cNvSpPr>
            <a:spLocks noGrp="1"/>
          </p:cNvSpPr>
          <p:nvPr>
            <p:ph idx="1"/>
          </p:nvPr>
        </p:nvSpPr>
        <p:spPr/>
        <p:txBody>
          <a:bodyPr>
            <a:normAutofit/>
          </a:bodyPr>
          <a:lstStyle/>
          <a:p>
            <a:pPr marL="514350" indent="-514350">
              <a:buFont typeface="+mj-lt"/>
              <a:buAutoNum type="arabicPeriod"/>
            </a:pPr>
            <a:r>
              <a:rPr lang="en-US" sz="2000" b="0" i="0" dirty="0">
                <a:effectLst/>
                <a:latin typeface="Arial" panose="020B0604020202020204" pitchFamily="34" charset="0"/>
              </a:rPr>
              <a:t>The latest Hand Crafted Following Ahead (HC)</a:t>
            </a:r>
            <a:r>
              <a:rPr lang="en-US" sz="2000" b="0" i="0" baseline="30000" dirty="0">
                <a:effectLst/>
                <a:latin typeface="Arial" panose="020B0604020202020204" pitchFamily="34" charset="0"/>
              </a:rPr>
              <a:t>[1]</a:t>
            </a:r>
            <a:endParaRPr lang="en-US" sz="2000" b="0" i="0" dirty="0">
              <a:effectLst/>
              <a:latin typeface="Arial" panose="020B0604020202020204" pitchFamily="34" charset="0"/>
            </a:endParaRPr>
          </a:p>
          <a:p>
            <a:pPr lvl="1"/>
            <a:r>
              <a:rPr lang="en-CA" sz="2000" b="0" i="0" dirty="0">
                <a:effectLst/>
                <a:latin typeface="Arial" panose="020B0604020202020204" pitchFamily="34" charset="0"/>
              </a:rPr>
              <a:t>Exploits EKF to predict future position of human</a:t>
            </a:r>
          </a:p>
          <a:p>
            <a:pPr lvl="1"/>
            <a:r>
              <a:rPr lang="en-CA" sz="2000" dirty="0">
                <a:latin typeface="Arial" panose="020B0604020202020204" pitchFamily="34" charset="0"/>
              </a:rPr>
              <a:t>Navigate to this position using a trajectory planner</a:t>
            </a:r>
          </a:p>
          <a:p>
            <a:pPr lvl="1"/>
            <a:endParaRPr lang="en-CA" sz="2000" dirty="0">
              <a:latin typeface="Arial" panose="020B0604020202020204" pitchFamily="34" charset="0"/>
            </a:endParaRPr>
          </a:p>
          <a:p>
            <a:pPr marL="514350" indent="-514350">
              <a:buFont typeface="+mj-lt"/>
              <a:buAutoNum type="arabicPeriod"/>
            </a:pPr>
            <a:r>
              <a:rPr lang="en-US" sz="2000" b="0" i="0" dirty="0">
                <a:effectLst/>
                <a:latin typeface="Arial" panose="020B0604020202020204" pitchFamily="34" charset="0"/>
              </a:rPr>
              <a:t>An End-to-End learning Following Ahead (E2E) :</a:t>
            </a:r>
          </a:p>
          <a:p>
            <a:pPr lvl="1"/>
            <a:r>
              <a:rPr lang="en-US" sz="2000" b="0" i="0" dirty="0">
                <a:effectLst/>
                <a:latin typeface="Arial" panose="020B0604020202020204" pitchFamily="34" charset="0"/>
              </a:rPr>
              <a:t>The same D4PG implementation (with curriculum leaning)</a:t>
            </a:r>
          </a:p>
          <a:p>
            <a:pPr lvl="1"/>
            <a:r>
              <a:rPr lang="en-US" sz="2000" dirty="0">
                <a:latin typeface="Arial" panose="020B0604020202020204" pitchFamily="34" charset="0"/>
              </a:rPr>
              <a:t>Policy output linear and angular velocities</a:t>
            </a:r>
            <a:endParaRPr lang="en-CA" sz="2000" dirty="0">
              <a:latin typeface="Arial" panose="020B0604020202020204" pitchFamily="34" charset="0"/>
            </a:endParaRPr>
          </a:p>
        </p:txBody>
      </p:sp>
      <p:sp>
        <p:nvSpPr>
          <p:cNvPr id="4" name="TextBox 3">
            <a:extLst>
              <a:ext uri="{FF2B5EF4-FFF2-40B4-BE49-F238E27FC236}">
                <a16:creationId xmlns:a16="http://schemas.microsoft.com/office/drawing/2014/main" id="{6D8D89B5-25E5-4506-8CEF-DC0DD1F57E8B}"/>
              </a:ext>
            </a:extLst>
          </p:cNvPr>
          <p:cNvSpPr txBox="1"/>
          <p:nvPr/>
        </p:nvSpPr>
        <p:spPr>
          <a:xfrm>
            <a:off x="1128944" y="6277431"/>
            <a:ext cx="9934112" cy="461665"/>
          </a:xfrm>
          <a:prstGeom prst="rect">
            <a:avLst/>
          </a:prstGeom>
          <a:noFill/>
        </p:spPr>
        <p:txBody>
          <a:bodyPr wrap="square" rtlCol="0">
            <a:spAutoFit/>
          </a:bodyPr>
          <a:lstStyle/>
          <a:p>
            <a:r>
              <a:rPr lang="en-US" sz="1200" dirty="0">
                <a:solidFill>
                  <a:schemeClr val="bg2">
                    <a:lumMod val="50000"/>
                  </a:schemeClr>
                </a:solidFill>
                <a:latin typeface="Arial" panose="020B0604020202020204" pitchFamily="34" charset="0"/>
              </a:rPr>
              <a:t>[1] </a:t>
            </a:r>
            <a:r>
              <a:rPr lang="en-US" sz="1200" b="0" i="0" dirty="0">
                <a:solidFill>
                  <a:schemeClr val="bg2">
                    <a:lumMod val="50000"/>
                  </a:schemeClr>
                </a:solidFill>
                <a:effectLst/>
                <a:latin typeface="Arial" panose="020B0604020202020204" pitchFamily="34" charset="0"/>
              </a:rPr>
              <a:t>P. Nikdel, R. Shrestha, and R. Vaughan, “The hands-free </a:t>
            </a:r>
            <a:r>
              <a:rPr lang="en-US" sz="1200" b="0" i="0" dirty="0" err="1">
                <a:solidFill>
                  <a:schemeClr val="bg2">
                    <a:lumMod val="50000"/>
                  </a:schemeClr>
                </a:solidFill>
                <a:effectLst/>
                <a:latin typeface="Arial" panose="020B0604020202020204" pitchFamily="34" charset="0"/>
              </a:rPr>
              <a:t>push-cart:Autonomous</a:t>
            </a:r>
            <a:r>
              <a:rPr lang="en-US" sz="1200" b="0" i="0" dirty="0">
                <a:solidFill>
                  <a:schemeClr val="bg2">
                    <a:lumMod val="50000"/>
                  </a:schemeClr>
                </a:solidFill>
                <a:effectLst/>
                <a:latin typeface="Arial" panose="020B0604020202020204" pitchFamily="34" charset="0"/>
              </a:rPr>
              <a:t> following in front by predicting user trajectory aroundobstacles,”2018 IEEE International Conference on Robotics </a:t>
            </a:r>
            <a:r>
              <a:rPr lang="en-US" sz="1200" b="0" i="0" dirty="0" err="1">
                <a:solidFill>
                  <a:schemeClr val="bg2">
                    <a:lumMod val="50000"/>
                  </a:schemeClr>
                </a:solidFill>
                <a:effectLst/>
                <a:latin typeface="Arial" panose="020B0604020202020204" pitchFamily="34" charset="0"/>
              </a:rPr>
              <a:t>andAutomation</a:t>
            </a:r>
            <a:r>
              <a:rPr lang="en-US" sz="1200" b="0" i="0" dirty="0">
                <a:solidFill>
                  <a:schemeClr val="bg2">
                    <a:lumMod val="50000"/>
                  </a:schemeClr>
                </a:solidFill>
                <a:effectLst/>
                <a:latin typeface="Arial" panose="020B0604020202020204" pitchFamily="34" charset="0"/>
              </a:rPr>
              <a:t> (ICRA), pp. 1–7, 2018</a:t>
            </a:r>
            <a:endParaRPr lang="en-CA" sz="1200" dirty="0">
              <a:solidFill>
                <a:schemeClr val="bg2">
                  <a:lumMod val="50000"/>
                </a:schemeClr>
              </a:solidFill>
            </a:endParaRPr>
          </a:p>
        </p:txBody>
      </p:sp>
      <p:sp>
        <p:nvSpPr>
          <p:cNvPr id="5" name="Rectangle 4">
            <a:extLst>
              <a:ext uri="{FF2B5EF4-FFF2-40B4-BE49-F238E27FC236}">
                <a16:creationId xmlns:a16="http://schemas.microsoft.com/office/drawing/2014/main" id="{A7BCBA53-DA2B-4C33-96FE-85B209BE6907}"/>
              </a:ext>
            </a:extLst>
          </p:cNvPr>
          <p:cNvSpPr/>
          <p:nvPr/>
        </p:nvSpPr>
        <p:spPr>
          <a:xfrm>
            <a:off x="8602725" y="1999836"/>
            <a:ext cx="604449" cy="4484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EKF</a:t>
            </a:r>
            <a:endParaRPr lang="en-CA" dirty="0"/>
          </a:p>
        </p:txBody>
      </p:sp>
      <p:sp>
        <p:nvSpPr>
          <p:cNvPr id="7" name="Rectangle 6">
            <a:extLst>
              <a:ext uri="{FF2B5EF4-FFF2-40B4-BE49-F238E27FC236}">
                <a16:creationId xmlns:a16="http://schemas.microsoft.com/office/drawing/2014/main" id="{26AC847A-5192-48D1-AEBC-0290511E5600}"/>
              </a:ext>
            </a:extLst>
          </p:cNvPr>
          <p:cNvSpPr/>
          <p:nvPr/>
        </p:nvSpPr>
        <p:spPr>
          <a:xfrm>
            <a:off x="9535976" y="1999836"/>
            <a:ext cx="1380040" cy="4484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TEB Planner</a:t>
            </a:r>
          </a:p>
        </p:txBody>
      </p:sp>
      <p:sp>
        <p:nvSpPr>
          <p:cNvPr id="8" name="Oval 7">
            <a:extLst>
              <a:ext uri="{FF2B5EF4-FFF2-40B4-BE49-F238E27FC236}">
                <a16:creationId xmlns:a16="http://schemas.microsoft.com/office/drawing/2014/main" id="{05B493F5-96D0-44F3-8A4D-52B13E89BDD4}"/>
              </a:ext>
            </a:extLst>
          </p:cNvPr>
          <p:cNvSpPr/>
          <p:nvPr/>
        </p:nvSpPr>
        <p:spPr>
          <a:xfrm>
            <a:off x="9727850" y="1333156"/>
            <a:ext cx="872776" cy="44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Goal</a:t>
            </a:r>
          </a:p>
        </p:txBody>
      </p:sp>
      <p:pic>
        <p:nvPicPr>
          <p:cNvPr id="14" name="Content Placeholder 4">
            <a:extLst>
              <a:ext uri="{FF2B5EF4-FFF2-40B4-BE49-F238E27FC236}">
                <a16:creationId xmlns:a16="http://schemas.microsoft.com/office/drawing/2014/main" id="{A69910CD-D271-4A60-BD26-02B3B7297217}"/>
              </a:ext>
            </a:extLst>
          </p:cNvPr>
          <p:cNvPicPr>
            <a:picLocks noChangeAspect="1"/>
          </p:cNvPicPr>
          <p:nvPr/>
        </p:nvPicPr>
        <p:blipFill rotWithShape="1">
          <a:blip r:embed="rId5">
            <a:extLst>
              <a:ext uri="{28A0092B-C50C-407E-A947-70E740481C1C}">
                <a14:useLocalDpi xmlns:a14="http://schemas.microsoft.com/office/drawing/2010/main" val="0"/>
              </a:ext>
            </a:extLst>
          </a:blip>
          <a:srcRect l="78916" t="34366" r="5155" b="38366"/>
          <a:stretch/>
        </p:blipFill>
        <p:spPr>
          <a:xfrm rot="20101331">
            <a:off x="11215603" y="1896423"/>
            <a:ext cx="636892" cy="699676"/>
          </a:xfrm>
          <a:prstGeom prst="rect">
            <a:avLst/>
          </a:prstGeom>
        </p:spPr>
      </p:pic>
      <p:cxnSp>
        <p:nvCxnSpPr>
          <p:cNvPr id="16" name="Straight Arrow Connector 15">
            <a:extLst>
              <a:ext uri="{FF2B5EF4-FFF2-40B4-BE49-F238E27FC236}">
                <a16:creationId xmlns:a16="http://schemas.microsoft.com/office/drawing/2014/main" id="{E6CE21AB-4B83-447D-ACF1-6776286168D3}"/>
              </a:ext>
            </a:extLst>
          </p:cNvPr>
          <p:cNvCxnSpPr>
            <a:cxnSpLocks/>
            <a:stCxn id="7" idx="3"/>
          </p:cNvCxnSpPr>
          <p:nvPr/>
        </p:nvCxnSpPr>
        <p:spPr>
          <a:xfrm>
            <a:off x="10916016" y="2224054"/>
            <a:ext cx="328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86D5D1E-1F71-444F-9DEB-89CAC90CC13C}"/>
              </a:ext>
            </a:extLst>
          </p:cNvPr>
          <p:cNvCxnSpPr>
            <a:cxnSpLocks/>
            <a:stCxn id="5" idx="3"/>
            <a:endCxn id="8" idx="2"/>
          </p:cNvCxnSpPr>
          <p:nvPr/>
        </p:nvCxnSpPr>
        <p:spPr>
          <a:xfrm flipV="1">
            <a:off x="9207174" y="1557375"/>
            <a:ext cx="520676" cy="666679"/>
          </a:xfrm>
          <a:prstGeom prst="bentConnector3">
            <a:avLst>
              <a:gd name="adj1" fmla="val 390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9AFEA90-39A5-49CD-A01A-63E084FDDF6F}"/>
              </a:ext>
            </a:extLst>
          </p:cNvPr>
          <p:cNvCxnSpPr>
            <a:stCxn id="8" idx="4"/>
          </p:cNvCxnSpPr>
          <p:nvPr/>
        </p:nvCxnSpPr>
        <p:spPr>
          <a:xfrm>
            <a:off x="10164238" y="1781593"/>
            <a:ext cx="0" cy="218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BF089E8-A342-4A9F-A872-29801BBB97F5}"/>
              </a:ext>
            </a:extLst>
          </p:cNvPr>
          <p:cNvSpPr/>
          <p:nvPr/>
        </p:nvSpPr>
        <p:spPr>
          <a:xfrm>
            <a:off x="10043239" y="3418014"/>
            <a:ext cx="872776" cy="4484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E2E</a:t>
            </a:r>
          </a:p>
        </p:txBody>
      </p:sp>
      <p:pic>
        <p:nvPicPr>
          <p:cNvPr id="48" name="Content Placeholder 4">
            <a:extLst>
              <a:ext uri="{FF2B5EF4-FFF2-40B4-BE49-F238E27FC236}">
                <a16:creationId xmlns:a16="http://schemas.microsoft.com/office/drawing/2014/main" id="{49765AD9-19DD-41DD-883E-6B8B7CDF362D}"/>
              </a:ext>
            </a:extLst>
          </p:cNvPr>
          <p:cNvPicPr>
            <a:picLocks noChangeAspect="1"/>
          </p:cNvPicPr>
          <p:nvPr/>
        </p:nvPicPr>
        <p:blipFill rotWithShape="1">
          <a:blip r:embed="rId5">
            <a:extLst>
              <a:ext uri="{28A0092B-C50C-407E-A947-70E740481C1C}">
                <a14:useLocalDpi xmlns:a14="http://schemas.microsoft.com/office/drawing/2010/main" val="0"/>
              </a:ext>
            </a:extLst>
          </a:blip>
          <a:srcRect l="78916" t="34366" r="5155" b="38366"/>
          <a:stretch/>
        </p:blipFill>
        <p:spPr>
          <a:xfrm rot="20101331">
            <a:off x="11215602" y="3314601"/>
            <a:ext cx="636892" cy="699676"/>
          </a:xfrm>
          <a:prstGeom prst="rect">
            <a:avLst/>
          </a:prstGeom>
        </p:spPr>
      </p:pic>
      <p:cxnSp>
        <p:nvCxnSpPr>
          <p:cNvPr id="49" name="Straight Arrow Connector 48">
            <a:extLst>
              <a:ext uri="{FF2B5EF4-FFF2-40B4-BE49-F238E27FC236}">
                <a16:creationId xmlns:a16="http://schemas.microsoft.com/office/drawing/2014/main" id="{5153EE91-9255-456C-8846-8B74EC9836D8}"/>
              </a:ext>
            </a:extLst>
          </p:cNvPr>
          <p:cNvCxnSpPr>
            <a:cxnSpLocks/>
            <a:stCxn id="46" idx="3"/>
          </p:cNvCxnSpPr>
          <p:nvPr/>
        </p:nvCxnSpPr>
        <p:spPr>
          <a:xfrm>
            <a:off x="10916015" y="3642232"/>
            <a:ext cx="328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08568D26-1036-4555-9A70-75F9E107250E}"/>
              </a:ext>
            </a:extLst>
          </p:cNvPr>
          <p:cNvSpPr/>
          <p:nvPr/>
        </p:nvSpPr>
        <p:spPr>
          <a:xfrm>
            <a:off x="7680695" y="1999837"/>
            <a:ext cx="740385" cy="4484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State</a:t>
            </a:r>
          </a:p>
        </p:txBody>
      </p:sp>
      <p:cxnSp>
        <p:nvCxnSpPr>
          <p:cNvPr id="55" name="Straight Arrow Connector 54">
            <a:extLst>
              <a:ext uri="{FF2B5EF4-FFF2-40B4-BE49-F238E27FC236}">
                <a16:creationId xmlns:a16="http://schemas.microsoft.com/office/drawing/2014/main" id="{5C737528-170F-44A9-BF56-A4F20C9D2189}"/>
              </a:ext>
            </a:extLst>
          </p:cNvPr>
          <p:cNvCxnSpPr>
            <a:cxnSpLocks/>
            <a:stCxn id="53" idx="3"/>
            <a:endCxn id="5" idx="1"/>
          </p:cNvCxnSpPr>
          <p:nvPr/>
        </p:nvCxnSpPr>
        <p:spPr>
          <a:xfrm flipV="1">
            <a:off x="8421080" y="2224054"/>
            <a:ext cx="1816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FD7F39C7-C669-49D3-8BBB-01FA6194B366}"/>
              </a:ext>
            </a:extLst>
          </p:cNvPr>
          <p:cNvSpPr/>
          <p:nvPr/>
        </p:nvSpPr>
        <p:spPr>
          <a:xfrm>
            <a:off x="9122185" y="3416304"/>
            <a:ext cx="740385" cy="4501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State</a:t>
            </a:r>
          </a:p>
        </p:txBody>
      </p:sp>
      <p:cxnSp>
        <p:nvCxnSpPr>
          <p:cNvPr id="60" name="Straight Arrow Connector 59">
            <a:extLst>
              <a:ext uri="{FF2B5EF4-FFF2-40B4-BE49-F238E27FC236}">
                <a16:creationId xmlns:a16="http://schemas.microsoft.com/office/drawing/2014/main" id="{2257A8B5-832C-44D7-B3BD-2BC0E704C5F8}"/>
              </a:ext>
            </a:extLst>
          </p:cNvPr>
          <p:cNvCxnSpPr>
            <a:cxnSpLocks/>
          </p:cNvCxnSpPr>
          <p:nvPr/>
        </p:nvCxnSpPr>
        <p:spPr>
          <a:xfrm flipV="1">
            <a:off x="9861594" y="3661735"/>
            <a:ext cx="1816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S5new">
            <a:hlinkClick r:id="" action="ppaction://media"/>
            <a:extLst>
              <a:ext uri="{FF2B5EF4-FFF2-40B4-BE49-F238E27FC236}">
                <a16:creationId xmlns:a16="http://schemas.microsoft.com/office/drawing/2014/main" id="{0606E666-6073-43CF-94FD-4B7724AD8A24}"/>
              </a:ext>
            </a:extLst>
          </p:cNvPr>
          <p:cNvPicPr>
            <a:picLocks noChangeAspect="1"/>
          </p:cNvPicPr>
          <p:nvPr>
            <a:audioFile r:link="rId1"/>
            <p:extLst>
              <p:ext uri="{DAA4B4D4-6D71-4841-9C94-3DE7FCFB9230}">
                <p14:media xmlns:p14="http://schemas.microsoft.com/office/powerpoint/2010/main" r:embed="rId2">
                  <p14:trim end="832.7437"/>
                </p14:media>
              </p:ext>
            </p:extLst>
          </p:nvPr>
        </p:nvPicPr>
        <p:blipFill>
          <a:blip r:embed="rId6"/>
          <a:stretch>
            <a:fillRect/>
          </a:stretch>
        </p:blipFill>
        <p:spPr>
          <a:xfrm>
            <a:off x="10039350" y="649288"/>
            <a:ext cx="609600" cy="609600"/>
          </a:xfrm>
          <a:prstGeom prst="rect">
            <a:avLst/>
          </a:prstGeom>
        </p:spPr>
      </p:pic>
    </p:spTree>
    <p:extLst>
      <p:ext uri="{BB962C8B-B14F-4D97-AF65-F5344CB8AC3E}">
        <p14:creationId xmlns:p14="http://schemas.microsoft.com/office/powerpoint/2010/main" val="2092036102"/>
      </p:ext>
    </p:extLst>
  </p:cSld>
  <p:clrMapOvr>
    <a:masterClrMapping/>
  </p:clrMapOvr>
  <mc:AlternateContent xmlns:mc="http://schemas.openxmlformats.org/markup-compatibility/2006" xmlns:p14="http://schemas.microsoft.com/office/powerpoint/2010/main">
    <mc:Choice Requires="p14">
      <p:transition spd="slow" p14:dur="2000" advTm="37000"/>
    </mc:Choice>
    <mc:Fallback xmlns="">
      <p:transition spd="slow" advTm="3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200" fill="hold"/>
                                        <p:tgtEl>
                                          <p:spTgt spid="6"/>
                                        </p:tgtEl>
                                      </p:cBhvr>
                                    </p:cmd>
                                  </p:childTnLst>
                                </p:cTn>
                              </p:par>
                              <p:par>
                                <p:cTn id="7" presetID="10" presetClass="entr" presetSubtype="0" fill="hold" nodeType="withEffect">
                                  <p:stCondLst>
                                    <p:cond delay="40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4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5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50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5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50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500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nodeType="withEffect">
                                  <p:stCondLst>
                                    <p:cond delay="500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500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nodeType="withEffect">
                                  <p:stCondLst>
                                    <p:cond delay="500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nodeType="withEffect">
                                  <p:stCondLst>
                                    <p:cond delay="50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850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500"/>
                                        <p:tgtEl>
                                          <p:spTgt spid="3">
                                            <p:txEl>
                                              <p:pRg st="1" end="1"/>
                                            </p:txEl>
                                          </p:spTgt>
                                        </p:tgtEl>
                                      </p:cBhvr>
                                    </p:animEffect>
                                  </p:childTnLst>
                                </p:cTn>
                              </p:par>
                              <p:par>
                                <p:cTn id="43" presetID="10" presetClass="entr" presetSubtype="0" fill="hold" nodeType="withEffect">
                                  <p:stCondLst>
                                    <p:cond delay="850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500"/>
                                        <p:tgtEl>
                                          <p:spTgt spid="3">
                                            <p:txEl>
                                              <p:pRg st="2" end="2"/>
                                            </p:txEl>
                                          </p:spTgt>
                                        </p:tgtEl>
                                      </p:cBhvr>
                                    </p:animEffect>
                                  </p:childTnLst>
                                </p:cTn>
                              </p:par>
                              <p:par>
                                <p:cTn id="46" presetID="10" presetClass="entr" presetSubtype="0" fill="hold" nodeType="withEffect">
                                  <p:stCondLst>
                                    <p:cond delay="1625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fade">
                                      <p:cBhvr>
                                        <p:cTn id="48" dur="500"/>
                                        <p:tgtEl>
                                          <p:spTgt spid="3">
                                            <p:txEl>
                                              <p:pRg st="4" end="4"/>
                                            </p:txEl>
                                          </p:spTgt>
                                        </p:tgtEl>
                                      </p:cBhvr>
                                    </p:animEffect>
                                  </p:childTnLst>
                                </p:cTn>
                              </p:par>
                              <p:par>
                                <p:cTn id="49" presetID="10" presetClass="entr" presetSubtype="0" fill="hold" grpId="0" nodeType="withEffect">
                                  <p:stCondLst>
                                    <p:cond delay="1625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nodeType="withEffect">
                                  <p:stCondLst>
                                    <p:cond delay="1625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nodeType="withEffect">
                                  <p:stCondLst>
                                    <p:cond delay="1625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1625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10" presetClass="entr" presetSubtype="0" fill="hold" nodeType="withEffect">
                                  <p:stCondLst>
                                    <p:cond delay="1625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par>
                                <p:cTn id="64" presetID="10" presetClass="entr" presetSubtype="0" fill="hold" nodeType="withEffect">
                                  <p:stCondLst>
                                    <p:cond delay="20000"/>
                                  </p:stCondLst>
                                  <p:childTnLst>
                                    <p:set>
                                      <p:cBhvr>
                                        <p:cTn id="65" dur="1" fill="hold">
                                          <p:stCondLst>
                                            <p:cond delay="0"/>
                                          </p:stCondLst>
                                        </p:cTn>
                                        <p:tgtEl>
                                          <p:spTgt spid="3">
                                            <p:txEl>
                                              <p:pRg st="5" end="5"/>
                                            </p:txEl>
                                          </p:spTgt>
                                        </p:tgtEl>
                                        <p:attrNameLst>
                                          <p:attrName>style.visibility</p:attrName>
                                        </p:attrNameLst>
                                      </p:cBhvr>
                                      <p:to>
                                        <p:strVal val="visible"/>
                                      </p:to>
                                    </p:set>
                                    <p:animEffect transition="in" filter="fade">
                                      <p:cBhvr>
                                        <p:cTn id="66" dur="500"/>
                                        <p:tgtEl>
                                          <p:spTgt spid="3">
                                            <p:txEl>
                                              <p:pRg st="5" end="5"/>
                                            </p:txEl>
                                          </p:spTgt>
                                        </p:tgtEl>
                                      </p:cBhvr>
                                    </p:animEffect>
                                  </p:childTnLst>
                                </p:cTn>
                              </p:par>
                              <p:par>
                                <p:cTn id="67" presetID="10" presetClass="entr" presetSubtype="0" fill="hold" nodeType="withEffect">
                                  <p:stCondLst>
                                    <p:cond delay="20000"/>
                                  </p:stCondLst>
                                  <p:childTnLst>
                                    <p:set>
                                      <p:cBhvr>
                                        <p:cTn id="68" dur="1" fill="hold">
                                          <p:stCondLst>
                                            <p:cond delay="0"/>
                                          </p:stCondLst>
                                        </p:cTn>
                                        <p:tgtEl>
                                          <p:spTgt spid="3">
                                            <p:txEl>
                                              <p:pRg st="6" end="6"/>
                                            </p:txEl>
                                          </p:spTgt>
                                        </p:tgtEl>
                                        <p:attrNameLst>
                                          <p:attrName>style.visibility</p:attrName>
                                        </p:attrNameLst>
                                      </p:cBhvr>
                                      <p:to>
                                        <p:strVal val="visible"/>
                                      </p:to>
                                    </p:set>
                                    <p:animEffect transition="in" filter="fade">
                                      <p:cBhvr>
                                        <p:cTn id="6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0" fill="hold" display="0">
                  <p:stCondLst>
                    <p:cond delay="indefinite"/>
                  </p:stCondLst>
                  <p:endCondLst>
                    <p:cond evt="onStopAudio" delay="0">
                      <p:tgtEl>
                        <p:sldTgt/>
                      </p:tgtEl>
                    </p:cond>
                  </p:endCondLst>
                </p:cTn>
                <p:tgtEl>
                  <p:spTgt spid="6"/>
                </p:tgtEl>
              </p:cMediaNode>
            </p:audio>
          </p:childTnLst>
        </p:cTn>
      </p:par>
    </p:tnLst>
    <p:bldLst>
      <p:bldP spid="4" grpId="0"/>
      <p:bldP spid="5" grpId="0" animBg="1"/>
      <p:bldP spid="7" grpId="0" animBg="1"/>
      <p:bldP spid="8" grpId="0" animBg="1"/>
      <p:bldP spid="46" grpId="0" animBg="1"/>
      <p:bldP spid="53" grpId="0" animBg="1"/>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83861-40C8-48D9-8F6D-C3DB24918044}"/>
              </a:ext>
            </a:extLst>
          </p:cNvPr>
          <p:cNvSpPr>
            <a:spLocks noGrp="1"/>
          </p:cNvSpPr>
          <p:nvPr>
            <p:ph type="title"/>
          </p:nvPr>
        </p:nvSpPr>
        <p:spPr/>
        <p:txBody>
          <a:bodyPr/>
          <a:lstStyle/>
          <a:p>
            <a:r>
              <a:rPr lang="en-US" dirty="0"/>
              <a:t>Simulation Experiments</a:t>
            </a:r>
          </a:p>
        </p:txBody>
      </p:sp>
      <p:sp>
        <p:nvSpPr>
          <p:cNvPr id="7" name="Content Placeholder 6">
            <a:extLst>
              <a:ext uri="{FF2B5EF4-FFF2-40B4-BE49-F238E27FC236}">
                <a16:creationId xmlns:a16="http://schemas.microsoft.com/office/drawing/2014/main" id="{7B489A97-7468-4BDE-B872-75593BF15B73}"/>
              </a:ext>
            </a:extLst>
          </p:cNvPr>
          <p:cNvSpPr>
            <a:spLocks noGrp="1"/>
          </p:cNvSpPr>
          <p:nvPr>
            <p:ph idx="1"/>
          </p:nvPr>
        </p:nvSpPr>
        <p:spPr/>
        <p:txBody>
          <a:bodyPr/>
          <a:lstStyle/>
          <a:p>
            <a:pPr marL="514350" indent="-514350">
              <a:buFont typeface="+mj-lt"/>
              <a:buAutoNum type="arabicPeriod"/>
            </a:pPr>
            <a:r>
              <a:rPr lang="en-US" dirty="0"/>
              <a:t>Straight Experiment</a:t>
            </a:r>
          </a:p>
          <a:p>
            <a:pPr marL="514350" indent="-514350">
              <a:buFont typeface="+mj-lt"/>
              <a:buAutoNum type="arabicPeriod"/>
            </a:pPr>
            <a:r>
              <a:rPr lang="en-US" dirty="0"/>
              <a:t>Turing Experiment</a:t>
            </a:r>
          </a:p>
          <a:p>
            <a:pPr marL="514350" indent="-514350">
              <a:buFont typeface="+mj-lt"/>
              <a:buAutoNum type="arabicPeriod"/>
            </a:pPr>
            <a:r>
              <a:rPr lang="en-US" dirty="0"/>
              <a:t>Simulated Trajectories Experiment</a:t>
            </a:r>
          </a:p>
        </p:txBody>
      </p:sp>
      <p:pic>
        <p:nvPicPr>
          <p:cNvPr id="10" name="Picture 9" descr="Table&#10;&#10;Description automatically generated">
            <a:extLst>
              <a:ext uri="{FF2B5EF4-FFF2-40B4-BE49-F238E27FC236}">
                <a16:creationId xmlns:a16="http://schemas.microsoft.com/office/drawing/2014/main" id="{5BE5072C-5A79-46F3-87E5-0695B5F039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3682" y="229955"/>
            <a:ext cx="4862548" cy="6398090"/>
          </a:xfrm>
          <a:prstGeom prst="rect">
            <a:avLst/>
          </a:prstGeom>
        </p:spPr>
      </p:pic>
      <p:pic>
        <p:nvPicPr>
          <p:cNvPr id="3" name="S6 new">
            <a:hlinkClick r:id="" action="ppaction://media"/>
            <a:extLst>
              <a:ext uri="{FF2B5EF4-FFF2-40B4-BE49-F238E27FC236}">
                <a16:creationId xmlns:a16="http://schemas.microsoft.com/office/drawing/2014/main" id="{7A3D8ED8-8D69-49A1-96B9-5B47F0C8B5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51325" y="4530725"/>
            <a:ext cx="609600" cy="609600"/>
          </a:xfrm>
          <a:prstGeom prst="rect">
            <a:avLst/>
          </a:prstGeom>
        </p:spPr>
      </p:pic>
    </p:spTree>
    <p:extLst>
      <p:ext uri="{BB962C8B-B14F-4D97-AF65-F5344CB8AC3E}">
        <p14:creationId xmlns:p14="http://schemas.microsoft.com/office/powerpoint/2010/main" val="167386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6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B4AB8-85D3-4A4E-9457-CE31A2BC6FB5}"/>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757C5C99-5F24-440B-A78D-5D20F7695E5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81546" y="245582"/>
            <a:ext cx="8362224" cy="6247293"/>
          </a:xfrm>
        </p:spPr>
      </p:pic>
      <p:pic>
        <p:nvPicPr>
          <p:cNvPr id="3" name="S7 new">
            <a:hlinkClick r:id="" action="ppaction://media"/>
            <a:extLst>
              <a:ext uri="{FF2B5EF4-FFF2-40B4-BE49-F238E27FC236}">
                <a16:creationId xmlns:a16="http://schemas.microsoft.com/office/drawing/2014/main" id="{DC9D3477-63A2-40F2-B05B-7617212F8C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85475" y="1474788"/>
            <a:ext cx="609600" cy="609600"/>
          </a:xfrm>
          <a:prstGeom prst="rect">
            <a:avLst/>
          </a:prstGeom>
        </p:spPr>
      </p:pic>
    </p:spTree>
    <p:extLst>
      <p:ext uri="{BB962C8B-B14F-4D97-AF65-F5344CB8AC3E}">
        <p14:creationId xmlns:p14="http://schemas.microsoft.com/office/powerpoint/2010/main" val="272090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E16098-DA16-49E2-99ED-C5378B25E7D3}"/>
              </a:ext>
            </a:extLst>
          </p:cNvPr>
          <p:cNvSpPr>
            <a:spLocks noGrp="1"/>
          </p:cNvSpPr>
          <p:nvPr>
            <p:ph type="title"/>
          </p:nvPr>
        </p:nvSpPr>
        <p:spPr>
          <a:xfrm>
            <a:off x="152400" y="-112857"/>
            <a:ext cx="10515600" cy="1471757"/>
          </a:xfrm>
        </p:spPr>
        <p:txBody>
          <a:bodyPr/>
          <a:lstStyle/>
          <a:p>
            <a:r>
              <a:rPr lang="en-CA" dirty="0"/>
              <a:t>Real World Experiment</a:t>
            </a:r>
            <a:br>
              <a:rPr lang="en-CA" dirty="0"/>
            </a:br>
            <a:r>
              <a:rPr lang="en-CA" dirty="0"/>
              <a:t>Straight Trajectory:</a:t>
            </a:r>
          </a:p>
        </p:txBody>
      </p:sp>
      <p:pic>
        <p:nvPicPr>
          <p:cNvPr id="9" name="Content Placeholder 8" descr="Table&#10;&#10;Description automatically generated">
            <a:extLst>
              <a:ext uri="{FF2B5EF4-FFF2-40B4-BE49-F238E27FC236}">
                <a16:creationId xmlns:a16="http://schemas.microsoft.com/office/drawing/2014/main" id="{4CEE435D-716D-4410-8363-48234C8D0C0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478954" y="1350864"/>
            <a:ext cx="7234092" cy="5507136"/>
          </a:xfrm>
        </p:spPr>
      </p:pic>
      <p:pic>
        <p:nvPicPr>
          <p:cNvPr id="3" name="S8 new">
            <a:hlinkClick r:id="" action="ppaction://media"/>
            <a:extLst>
              <a:ext uri="{FF2B5EF4-FFF2-40B4-BE49-F238E27FC236}">
                <a16:creationId xmlns:a16="http://schemas.microsoft.com/office/drawing/2014/main" id="{4AF295F5-9522-493B-8E6B-85636D5A4E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64863" y="1228725"/>
            <a:ext cx="609600" cy="609600"/>
          </a:xfrm>
          <a:prstGeom prst="rect">
            <a:avLst/>
          </a:prstGeom>
        </p:spPr>
      </p:pic>
    </p:spTree>
    <p:extLst>
      <p:ext uri="{BB962C8B-B14F-4D97-AF65-F5344CB8AC3E}">
        <p14:creationId xmlns:p14="http://schemas.microsoft.com/office/powerpoint/2010/main" val="4080717639"/>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8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nner_straight_1">
            <a:hlinkClick r:id="" action="ppaction://media"/>
            <a:extLst>
              <a:ext uri="{FF2B5EF4-FFF2-40B4-BE49-F238E27FC236}">
                <a16:creationId xmlns:a16="http://schemas.microsoft.com/office/drawing/2014/main" id="{B8D52AFB-164A-4933-9E8D-F490CCAD3C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11"/>
          <a:stretch>
            <a:fillRect/>
          </a:stretch>
        </p:blipFill>
        <p:spPr>
          <a:xfrm>
            <a:off x="0" y="-77"/>
            <a:ext cx="6096137" cy="3429000"/>
          </a:xfrm>
        </p:spPr>
      </p:pic>
      <p:pic>
        <p:nvPicPr>
          <p:cNvPr id="5" name="planner_straight_2">
            <a:hlinkClick r:id="" action="ppaction://media"/>
            <a:extLst>
              <a:ext uri="{FF2B5EF4-FFF2-40B4-BE49-F238E27FC236}">
                <a16:creationId xmlns:a16="http://schemas.microsoft.com/office/drawing/2014/main" id="{DF7A3160-C00F-4A66-BA81-C1D3F5618B5D}"/>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096001" y="0"/>
            <a:ext cx="6096000" cy="3429000"/>
          </a:xfrm>
          <a:prstGeom prst="rect">
            <a:avLst/>
          </a:prstGeom>
        </p:spPr>
      </p:pic>
      <p:pic>
        <p:nvPicPr>
          <p:cNvPr id="6" name="planner_straight_3">
            <a:hlinkClick r:id="" action="ppaction://media"/>
            <a:extLst>
              <a:ext uri="{FF2B5EF4-FFF2-40B4-BE49-F238E27FC236}">
                <a16:creationId xmlns:a16="http://schemas.microsoft.com/office/drawing/2014/main" id="{1EB7EFD8-E699-4A75-B901-5AD45959CB9E}"/>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0" y="3429000"/>
            <a:ext cx="6096000" cy="3429000"/>
          </a:xfrm>
          <a:prstGeom prst="rect">
            <a:avLst/>
          </a:prstGeom>
        </p:spPr>
      </p:pic>
      <p:pic>
        <p:nvPicPr>
          <p:cNvPr id="7" name="planner_straight_4">
            <a:hlinkClick r:id="" action="ppaction://media"/>
            <a:extLst>
              <a:ext uri="{FF2B5EF4-FFF2-40B4-BE49-F238E27FC236}">
                <a16:creationId xmlns:a16="http://schemas.microsoft.com/office/drawing/2014/main" id="{FB9868A2-FFD0-49C1-A74A-E57EDB3815DB}"/>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6095863" y="3428923"/>
            <a:ext cx="6096137" cy="3429077"/>
          </a:xfrm>
          <a:prstGeom prst="rect">
            <a:avLst/>
          </a:prstGeom>
        </p:spPr>
      </p:pic>
      <p:sp>
        <p:nvSpPr>
          <p:cNvPr id="10" name="Title 1">
            <a:extLst>
              <a:ext uri="{FF2B5EF4-FFF2-40B4-BE49-F238E27FC236}">
                <a16:creationId xmlns:a16="http://schemas.microsoft.com/office/drawing/2014/main" id="{F8D43A88-C085-4488-8E07-BE0563910EA9}"/>
              </a:ext>
            </a:extLst>
          </p:cNvPr>
          <p:cNvSpPr txBox="1">
            <a:spLocks/>
          </p:cNvSpPr>
          <p:nvPr/>
        </p:nvSpPr>
        <p:spPr>
          <a:xfrm>
            <a:off x="4007426" y="0"/>
            <a:ext cx="4177147" cy="843394"/>
          </a:xfrm>
          <a:prstGeom prst="rect">
            <a:avLst/>
          </a:prstGeom>
          <a:solidFill>
            <a:srgbClr val="666699">
              <a:alpha val="56863"/>
            </a:srgb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solidFill>
                  <a:schemeClr val="bg1"/>
                </a:solidFill>
              </a:rPr>
              <a:t>Our method (LBGP)</a:t>
            </a:r>
            <a:endParaRPr lang="en-CA" dirty="0">
              <a:solidFill>
                <a:schemeClr val="bg1"/>
              </a:solidFill>
            </a:endParaRPr>
          </a:p>
        </p:txBody>
      </p:sp>
      <p:sp>
        <p:nvSpPr>
          <p:cNvPr id="14" name="Title 1">
            <a:extLst>
              <a:ext uri="{FF2B5EF4-FFF2-40B4-BE49-F238E27FC236}">
                <a16:creationId xmlns:a16="http://schemas.microsoft.com/office/drawing/2014/main" id="{450522B7-CBF0-4FC8-A90A-35A4E5F05D83}"/>
              </a:ext>
            </a:extLst>
          </p:cNvPr>
          <p:cNvSpPr txBox="1">
            <a:spLocks/>
          </p:cNvSpPr>
          <p:nvPr/>
        </p:nvSpPr>
        <p:spPr>
          <a:xfrm>
            <a:off x="4800463" y="2987308"/>
            <a:ext cx="1295263"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Ahead-right</a:t>
            </a:r>
          </a:p>
        </p:txBody>
      </p:sp>
      <p:sp>
        <p:nvSpPr>
          <p:cNvPr id="16" name="Title 1">
            <a:extLst>
              <a:ext uri="{FF2B5EF4-FFF2-40B4-BE49-F238E27FC236}">
                <a16:creationId xmlns:a16="http://schemas.microsoft.com/office/drawing/2014/main" id="{8CEC109C-6AEA-4F75-8FEC-FEA0F7B361AD}"/>
              </a:ext>
            </a:extLst>
          </p:cNvPr>
          <p:cNvSpPr txBox="1">
            <a:spLocks/>
          </p:cNvSpPr>
          <p:nvPr/>
        </p:nvSpPr>
        <p:spPr>
          <a:xfrm>
            <a:off x="11414897" y="2987307"/>
            <a:ext cx="777103" cy="220808"/>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a:t>
            </a:r>
          </a:p>
        </p:txBody>
      </p:sp>
      <p:sp>
        <p:nvSpPr>
          <p:cNvPr id="18" name="Title 1">
            <a:extLst>
              <a:ext uri="{FF2B5EF4-FFF2-40B4-BE49-F238E27FC236}">
                <a16:creationId xmlns:a16="http://schemas.microsoft.com/office/drawing/2014/main" id="{DC5E2B9B-A3F5-4A71-9B17-C4CDA93CFEF1}"/>
              </a:ext>
            </a:extLst>
          </p:cNvPr>
          <p:cNvSpPr txBox="1">
            <a:spLocks/>
          </p:cNvSpPr>
          <p:nvPr/>
        </p:nvSpPr>
        <p:spPr>
          <a:xfrm>
            <a:off x="4928622" y="6467235"/>
            <a:ext cx="1153473"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Ahead-left</a:t>
            </a:r>
          </a:p>
        </p:txBody>
      </p:sp>
      <p:sp>
        <p:nvSpPr>
          <p:cNvPr id="20" name="Title 1">
            <a:extLst>
              <a:ext uri="{FF2B5EF4-FFF2-40B4-BE49-F238E27FC236}">
                <a16:creationId xmlns:a16="http://schemas.microsoft.com/office/drawing/2014/main" id="{AA98EBD1-D3AE-455D-BA43-ABE1547E3227}"/>
              </a:ext>
            </a:extLst>
          </p:cNvPr>
          <p:cNvSpPr txBox="1">
            <a:spLocks/>
          </p:cNvSpPr>
          <p:nvPr/>
        </p:nvSpPr>
        <p:spPr>
          <a:xfrm>
            <a:off x="11373255" y="6467236"/>
            <a:ext cx="860385" cy="220807"/>
          </a:xfrm>
          <a:prstGeom prst="rect">
            <a:avLst/>
          </a:prstGeom>
          <a:solidFill>
            <a:srgbClr val="666699">
              <a:alpha val="56863"/>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dirty="0">
                <a:solidFill>
                  <a:schemeClr val="bg1"/>
                </a:solidFill>
              </a:rPr>
              <a:t>Behind</a:t>
            </a:r>
          </a:p>
        </p:txBody>
      </p:sp>
    </p:spTree>
    <p:extLst>
      <p:ext uri="{BB962C8B-B14F-4D97-AF65-F5344CB8AC3E}">
        <p14:creationId xmlns:p14="http://schemas.microsoft.com/office/powerpoint/2010/main" val="185752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40" fill="hold"/>
                                        <p:tgtEl>
                                          <p:spTgt spid="4"/>
                                        </p:tgtEl>
                                      </p:cBhvr>
                                    </p:cmd>
                                  </p:childTnLst>
                                </p:cTn>
                              </p:par>
                              <p:par>
                                <p:cTn id="7" presetID="1" presetClass="mediacall" presetSubtype="0" fill="hold" nodeType="withEffect">
                                  <p:stCondLst>
                                    <p:cond delay="0"/>
                                  </p:stCondLst>
                                  <p:childTnLst>
                                    <p:cmd type="call" cmd="playFrom(0.0)">
                                      <p:cBhvr>
                                        <p:cTn id="8" dur="7080" fill="hold"/>
                                        <p:tgtEl>
                                          <p:spTgt spid="5"/>
                                        </p:tgtEl>
                                      </p:cBhvr>
                                    </p:cmd>
                                  </p:childTnLst>
                                </p:cTn>
                              </p:par>
                              <p:par>
                                <p:cTn id="9" presetID="1" presetClass="mediacall" presetSubtype="0" fill="hold" nodeType="withEffect">
                                  <p:stCondLst>
                                    <p:cond delay="0"/>
                                  </p:stCondLst>
                                  <p:childTnLst>
                                    <p:cmd type="call" cmd="playFrom(0.0)">
                                      <p:cBhvr>
                                        <p:cTn id="10" dur="8160" fill="hold"/>
                                        <p:tgtEl>
                                          <p:spTgt spid="6"/>
                                        </p:tgtEl>
                                      </p:cBhvr>
                                    </p:cmd>
                                  </p:childTnLst>
                                </p:cTn>
                              </p:par>
                              <p:par>
                                <p:cTn id="11" presetID="1" presetClass="mediacall" presetSubtype="0" fill="hold" nodeType="withEffect">
                                  <p:stCondLst>
                                    <p:cond delay="0"/>
                                  </p:stCondLst>
                                  <p:childTnLst>
                                    <p:cmd type="call" cmd="playFrom(0.0)">
                                      <p:cBhvr>
                                        <p:cTn id="12" dur="83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video>
              <p:cMediaNode vol="80000">
                <p:cTn id="14" fill="hold" display="0">
                  <p:stCondLst>
                    <p:cond delay="indefinite"/>
                  </p:stCondLst>
                </p:cTn>
                <p:tgtEl>
                  <p:spTgt spid="5"/>
                </p:tgtEl>
              </p:cMediaNode>
            </p:video>
            <p:video>
              <p:cMediaNode vol="80000">
                <p:cTn id="15" fill="hold" display="0">
                  <p:stCondLst>
                    <p:cond delay="indefinite"/>
                  </p:stCondLst>
                </p:cTn>
                <p:tgtEl>
                  <p:spTgt spid="6"/>
                </p:tgtEl>
              </p:cMediaNode>
            </p:video>
            <p:video>
              <p:cMediaNode vol="80000">
                <p:cTn id="16"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1087</TotalTime>
  <Words>1003</Words>
  <Application>Microsoft Office PowerPoint</Application>
  <PresentationFormat>Widescreen</PresentationFormat>
  <Paragraphs>123</Paragraphs>
  <Slides>17</Slides>
  <Notes>11</Notes>
  <HiddenSlides>0</HiddenSlides>
  <MMClips>34</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LBGP: Learning Based Goal Planning for Autonomous Following in Front</vt:lpstr>
      <vt:lpstr>Challenges</vt:lpstr>
      <vt:lpstr>Contributions</vt:lpstr>
      <vt:lpstr>Method</vt:lpstr>
      <vt:lpstr>Baselines</vt:lpstr>
      <vt:lpstr>Simulation Experiments</vt:lpstr>
      <vt:lpstr>PowerPoint Presentation</vt:lpstr>
      <vt:lpstr>Real World Experiment Straight Trajectory:</vt:lpstr>
      <vt:lpstr>PowerPoint Presentation</vt:lpstr>
      <vt:lpstr>HC (Baseline)</vt:lpstr>
      <vt:lpstr>Real World Experiment S shaped Trajectory:</vt:lpstr>
      <vt:lpstr>Our method (LBGP)</vt:lpstr>
      <vt:lpstr>HC (Baseline)</vt:lpstr>
      <vt:lpstr>Real World Experiment U-Turn Trajectory: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LBGP: Learning Based Goal Planning for Autonomous Following in Front</dc:title>
  <dc:creator>Payam Nikdel</dc:creator>
  <cp:lastModifiedBy>Payam Nikdel</cp:lastModifiedBy>
  <cp:revision>81</cp:revision>
  <dcterms:created xsi:type="dcterms:W3CDTF">2020-11-04T04:34:40Z</dcterms:created>
  <dcterms:modified xsi:type="dcterms:W3CDTF">2022-04-26T17:34:14Z</dcterms:modified>
</cp:coreProperties>
</file>